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41"/>
    <a:srgbClr val="B9975B"/>
    <a:srgbClr val="007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8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B6CC-FD4B-E24E-A3C0-E9953EA26E99}" type="datetimeFigureOut">
              <a:rPr lang="en-PL" smtClean="0"/>
              <a:t>14/05/2021</a:t>
            </a:fld>
            <a:endParaRPr lang="en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77DF9-657D-4443-8D1B-97054B5375F2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36192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LOW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FBB957-462B-3940-8D17-81DFA0EBC0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98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EKSTOWA_1 KOLUMNA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7DB1341-1CEE-7640-B5A5-86E86FDAE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804054"/>
            <a:ext cx="9109075" cy="527440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AF535CBC-A9F4-524C-A8A4-17BD480642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4753" y="2100829"/>
            <a:ext cx="9180514" cy="4152334"/>
          </a:xfrm>
        </p:spPr>
        <p:txBody>
          <a:bodyPr numCol="1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63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volluptatia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officae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nusaeseque</a:t>
            </a:r>
            <a:r>
              <a:rPr lang="en-GB" dirty="0">
                <a:effectLst/>
                <a:latin typeface="Lato" panose="020F0502020204030203" pitchFamily="34" charset="0"/>
              </a:rPr>
              <a:t> arum </a:t>
            </a:r>
            <a:r>
              <a:rPr lang="en-GB" dirty="0" err="1">
                <a:effectLst/>
                <a:latin typeface="Lato" panose="020F0502020204030203" pitchFamily="34" charset="0"/>
              </a:rPr>
              <a:t>acescil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laborerae</a:t>
            </a:r>
            <a:r>
              <a:rPr lang="en-GB" dirty="0">
                <a:effectLst/>
                <a:latin typeface="Lato" panose="020F0502020204030203" pitchFamily="34" charset="0"/>
              </a:rPr>
              <a:t> volutes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il </a:t>
            </a:r>
            <a:r>
              <a:rPr lang="en-GB" dirty="0" err="1">
                <a:effectLst/>
                <a:latin typeface="Lato" panose="020F0502020204030203" pitchFamily="34" charset="0"/>
              </a:rPr>
              <a:t>ipidem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qui od </a:t>
            </a:r>
            <a:r>
              <a:rPr lang="en-GB" dirty="0" err="1">
                <a:effectLst/>
                <a:latin typeface="Lato" panose="020F0502020204030203" pitchFamily="34" charset="0"/>
              </a:rPr>
              <a:t>molupisi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pra</a:t>
            </a:r>
            <a:endParaRPr lang="en-GB" dirty="0">
              <a:effectLst/>
              <a:latin typeface="Minion Pro" panose="02040503050306020203" pitchFamily="18" charset="0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67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EKSTOWA_1 KOLUMNA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7DB1341-1CEE-7640-B5A5-86E86FDAE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8742"/>
            <a:ext cx="9109075" cy="419989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5EF1EEA-40D3-BD4F-9542-C6F73E17E8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694" y="988141"/>
            <a:ext cx="9144000" cy="27475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815223CE-1F36-F247-B7A7-17B3D73B0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4753" y="2100829"/>
            <a:ext cx="9180514" cy="4152334"/>
          </a:xfrm>
        </p:spPr>
        <p:txBody>
          <a:bodyPr numCol="1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63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volluptatia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officae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nusaeseque</a:t>
            </a:r>
            <a:r>
              <a:rPr lang="en-GB" dirty="0">
                <a:effectLst/>
                <a:latin typeface="Lato" panose="020F0502020204030203" pitchFamily="34" charset="0"/>
              </a:rPr>
              <a:t> arum </a:t>
            </a:r>
            <a:r>
              <a:rPr lang="en-GB" dirty="0" err="1">
                <a:effectLst/>
                <a:latin typeface="Lato" panose="020F0502020204030203" pitchFamily="34" charset="0"/>
              </a:rPr>
              <a:t>acescil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laborerae</a:t>
            </a:r>
            <a:r>
              <a:rPr lang="en-GB" dirty="0">
                <a:effectLst/>
                <a:latin typeface="Lato" panose="020F0502020204030203" pitchFamily="34" charset="0"/>
              </a:rPr>
              <a:t> volutes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il </a:t>
            </a:r>
            <a:r>
              <a:rPr lang="en-GB" dirty="0" err="1">
                <a:effectLst/>
                <a:latin typeface="Lato" panose="020F0502020204030203" pitchFamily="34" charset="0"/>
              </a:rPr>
              <a:t>ipidem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qui od </a:t>
            </a:r>
            <a:r>
              <a:rPr lang="en-GB" dirty="0" err="1">
                <a:effectLst/>
                <a:latin typeface="Lato" panose="020F0502020204030203" pitchFamily="34" charset="0"/>
              </a:rPr>
              <a:t>molupisi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pra</a:t>
            </a:r>
            <a:endParaRPr lang="en-GB" dirty="0">
              <a:effectLst/>
              <a:latin typeface="Minion Pro" panose="02040503050306020203" pitchFamily="18" charset="0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156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EKSTOWA_2 KOLUMN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497" y="-14748"/>
            <a:ext cx="12329651" cy="6942130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F81DA2A-C4FB-7F4A-BE51-4F7BF57B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EBC47D-99D6-8B4D-9D16-6662FDE2C5B8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D8C85F0-7842-8B4D-A278-ACE9E9EC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6EAC01-AE24-054A-A133-821FFC3247A6}"/>
              </a:ext>
            </a:extLst>
          </p:cNvPr>
          <p:cNvCxnSpPr>
            <a:cxnSpLocks/>
          </p:cNvCxnSpPr>
          <p:nvPr userDrawn="1"/>
        </p:nvCxnSpPr>
        <p:spPr>
          <a:xfrm>
            <a:off x="6097793" y="2100829"/>
            <a:ext cx="0" cy="392744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0D798CC-D859-CF46-8ED6-EB37247A304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17963"/>
          </a:xfrm>
        </p:spPr>
        <p:txBody>
          <a:bodyPr numCol="2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6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9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EKSTOWA_2 KOLUMN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497" y="-14748"/>
            <a:ext cx="12329651" cy="6942129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F81DA2A-C4FB-7F4A-BE51-4F7BF57B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12A75F-F6DB-694D-A488-B5FBF680B6C6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0FFC31-746C-2449-8FC3-FC970AC79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04A294-E84B-5641-BD62-A6B28AB2B590}"/>
              </a:ext>
            </a:extLst>
          </p:cNvPr>
          <p:cNvCxnSpPr>
            <a:cxnSpLocks/>
          </p:cNvCxnSpPr>
          <p:nvPr userDrawn="1"/>
        </p:nvCxnSpPr>
        <p:spPr>
          <a:xfrm>
            <a:off x="6097793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237A2A6-80EC-EE4C-A285-E034613BB7C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17963"/>
          </a:xfrm>
        </p:spPr>
        <p:txBody>
          <a:bodyPr numCol="2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10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9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KSTOWA_2 KOLUMN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7DB1341-1CEE-7640-B5A5-86E86FDAE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804054"/>
            <a:ext cx="9109075" cy="527440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43F38E-A573-0A4D-A7F9-BE882900E70B}"/>
              </a:ext>
            </a:extLst>
          </p:cNvPr>
          <p:cNvCxnSpPr>
            <a:cxnSpLocks/>
          </p:cNvCxnSpPr>
          <p:nvPr userDrawn="1"/>
        </p:nvCxnSpPr>
        <p:spPr>
          <a:xfrm>
            <a:off x="6097793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17B0252-6CE3-5D44-9B3D-A5FFBF71231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17963"/>
          </a:xfrm>
        </p:spPr>
        <p:txBody>
          <a:bodyPr numCol="2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12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KSTOWA_2 KOLUMNY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43F38E-A573-0A4D-A7F9-BE882900E70B}"/>
              </a:ext>
            </a:extLst>
          </p:cNvPr>
          <p:cNvCxnSpPr>
            <a:cxnSpLocks/>
          </p:cNvCxnSpPr>
          <p:nvPr userDrawn="1"/>
        </p:nvCxnSpPr>
        <p:spPr>
          <a:xfrm>
            <a:off x="6097793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1076082-2373-5E45-805F-2B5123C81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8742"/>
            <a:ext cx="9109075" cy="419989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ACE00D-BC33-2843-A8AB-A4EE12A4BF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694" y="988141"/>
            <a:ext cx="9144000" cy="27475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CA823B3-FCEA-5142-9517-2F8F8A9280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27440"/>
          </a:xfrm>
        </p:spPr>
        <p:txBody>
          <a:bodyPr numCol="2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51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KSTOWA_3 KOLUMN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497" y="-14748"/>
            <a:ext cx="12329651" cy="6942130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F81DA2A-C4FB-7F4A-BE51-4F7BF57B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6EBC47D-99D6-8B4D-9D16-6662FDE2C5B8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D8C85F0-7842-8B4D-A278-ACE9E9EC3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6EAC01-AE24-054A-A133-821FFC3247A6}"/>
              </a:ext>
            </a:extLst>
          </p:cNvPr>
          <p:cNvCxnSpPr>
            <a:cxnSpLocks/>
          </p:cNvCxnSpPr>
          <p:nvPr userDrawn="1"/>
        </p:nvCxnSpPr>
        <p:spPr>
          <a:xfrm>
            <a:off x="4551381" y="2100829"/>
            <a:ext cx="0" cy="392744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DE4FB9-9410-8548-8267-AB6D7D237000}"/>
              </a:ext>
            </a:extLst>
          </p:cNvPr>
          <p:cNvCxnSpPr>
            <a:cxnSpLocks/>
          </p:cNvCxnSpPr>
          <p:nvPr userDrawn="1"/>
        </p:nvCxnSpPr>
        <p:spPr>
          <a:xfrm>
            <a:off x="7684546" y="2100829"/>
            <a:ext cx="0" cy="392744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F8C5142-4215-FD40-B402-643709462A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43640"/>
          </a:xfrm>
        </p:spPr>
        <p:txBody>
          <a:bodyPr wrap="square" numCol="3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96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KSTOWA_3 KOLUMN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497" y="-14748"/>
            <a:ext cx="12329651" cy="6942129"/>
          </a:xfrm>
          <a:prstGeom prst="rect">
            <a:avLst/>
          </a:prstGeom>
        </p:spPr>
      </p:pic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9F81DA2A-C4FB-7F4A-BE51-4F7BF57B43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612A75F-F6DB-694D-A488-B5FBF680B6C6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20FFC31-746C-2449-8FC3-FC970AC79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04A294-E84B-5641-BD62-A6B28AB2B590}"/>
              </a:ext>
            </a:extLst>
          </p:cNvPr>
          <p:cNvCxnSpPr>
            <a:cxnSpLocks/>
          </p:cNvCxnSpPr>
          <p:nvPr userDrawn="1"/>
        </p:nvCxnSpPr>
        <p:spPr>
          <a:xfrm>
            <a:off x="455138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E8318A4-A0EC-2445-958E-7267D27FA1E4}"/>
              </a:ext>
            </a:extLst>
          </p:cNvPr>
          <p:cNvCxnSpPr>
            <a:cxnSpLocks/>
          </p:cNvCxnSpPr>
          <p:nvPr userDrawn="1"/>
        </p:nvCxnSpPr>
        <p:spPr>
          <a:xfrm>
            <a:off x="765765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6BDB41C-27F5-7E4E-8F54-0D1AF16B97F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17963"/>
          </a:xfrm>
        </p:spPr>
        <p:txBody>
          <a:bodyPr numCol="3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618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9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KSTOWA_3 KOLUMN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07DB1341-1CEE-7640-B5A5-86E86FDAE5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804054"/>
            <a:ext cx="9109075" cy="527440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F6A44C-88B5-1F42-A5CB-B9A49760F494}"/>
              </a:ext>
            </a:extLst>
          </p:cNvPr>
          <p:cNvCxnSpPr>
            <a:cxnSpLocks/>
          </p:cNvCxnSpPr>
          <p:nvPr userDrawn="1"/>
        </p:nvCxnSpPr>
        <p:spPr>
          <a:xfrm>
            <a:off x="455138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0E151E-D47D-004C-A872-2A7911FEA852}"/>
              </a:ext>
            </a:extLst>
          </p:cNvPr>
          <p:cNvCxnSpPr>
            <a:cxnSpLocks/>
          </p:cNvCxnSpPr>
          <p:nvPr userDrawn="1"/>
        </p:nvCxnSpPr>
        <p:spPr>
          <a:xfrm>
            <a:off x="765765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AC24056-1CF3-7444-A9B2-A88ADD5DEA77}"/>
              </a:ext>
            </a:extLst>
          </p:cNvPr>
          <p:cNvSpPr txBox="1"/>
          <p:nvPr userDrawn="1"/>
        </p:nvSpPr>
        <p:spPr>
          <a:xfrm>
            <a:off x="-457200" y="248770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BC3E6DB-4DC1-C742-BC92-9312138ACC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43640"/>
          </a:xfrm>
        </p:spPr>
        <p:txBody>
          <a:bodyPr wrap="square" numCol="3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KSTOWA_4 KOLUMNY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FDF9D2-F339-9846-8B83-F34078A95C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58CEB7E9-A03E-2E49-AB78-0D9C35E984CA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AE87B0-B8EA-D74E-83C8-F11D6FD50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C1076082-2373-5E45-805F-2B5123C814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508742"/>
            <a:ext cx="9109075" cy="419989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AACE00D-BC33-2843-A8AB-A4EE12A4BF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6694" y="988141"/>
            <a:ext cx="9144000" cy="274755"/>
          </a:xfrm>
        </p:spPr>
        <p:txBody>
          <a:bodyPr>
            <a:no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05BCEEA-89AC-7044-86DA-8511976324A1}"/>
              </a:ext>
            </a:extLst>
          </p:cNvPr>
          <p:cNvCxnSpPr>
            <a:cxnSpLocks/>
          </p:cNvCxnSpPr>
          <p:nvPr userDrawn="1"/>
        </p:nvCxnSpPr>
        <p:spPr>
          <a:xfrm>
            <a:off x="455138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1D914D-4880-354F-81A8-717CD588C461}"/>
              </a:ext>
            </a:extLst>
          </p:cNvPr>
          <p:cNvCxnSpPr>
            <a:cxnSpLocks/>
          </p:cNvCxnSpPr>
          <p:nvPr userDrawn="1"/>
        </p:nvCxnSpPr>
        <p:spPr>
          <a:xfrm>
            <a:off x="7657651" y="2100829"/>
            <a:ext cx="0" cy="392744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9BE1158-E819-4F48-95D4-7805E77EA82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3943640"/>
          </a:xfrm>
        </p:spPr>
        <p:txBody>
          <a:bodyPr wrap="square" numCol="3" spcCol="36000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rgbClr val="00634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6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960" userDrawn="1">
          <p15:clr>
            <a:srgbClr val="FBAE40"/>
          </p15:clr>
        </p15:guide>
        <p15:guide id="3" pos="669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SLAJD TYTULOWY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D43EF4-986B-7B4A-BEC5-4E35E9D58E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6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EKSTOWA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AD5D65-9DAB-0048-9E54-2642C4959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D7F756-261D-5040-9520-D2D043244DE4}"/>
              </a:ext>
            </a:extLst>
          </p:cNvPr>
          <p:cNvSpPr txBox="1"/>
          <p:nvPr userDrawn="1"/>
        </p:nvSpPr>
        <p:spPr>
          <a:xfrm>
            <a:off x="1243013" y="-14001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BAA890-4D29-6C4B-A7BD-9DC70579709D}"/>
              </a:ext>
            </a:extLst>
          </p:cNvPr>
          <p:cNvSpPr txBox="1"/>
          <p:nvPr userDrawn="1"/>
        </p:nvSpPr>
        <p:spPr>
          <a:xfrm>
            <a:off x="-2800350" y="-354330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2380490-4903-664E-96F2-D3842379A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1538" y="1686370"/>
            <a:ext cx="4600575" cy="2686049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B24957-BF19-5F41-BA46-27A2EB0FE1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78121" y="1717417"/>
            <a:ext cx="3727979" cy="448786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63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Master text style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37B836A-4848-3D43-B6D3-AC126EA16C35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6213836-91E8-5941-8ADE-1B99D84A3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83809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ZDJECIE TEKST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718639-049F-F34E-B934-15DBAF8E04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497" y="-14748"/>
            <a:ext cx="12329651" cy="694212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44707D-BEAF-A34F-80C6-011BABC278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894" y="-5247"/>
            <a:ext cx="6238782" cy="6925235"/>
          </a:xfrm>
          <a:custGeom>
            <a:avLst/>
            <a:gdLst>
              <a:gd name="connsiteX0" fmla="*/ 0 w 6211888"/>
              <a:gd name="connsiteY0" fmla="*/ 0 h 6858000"/>
              <a:gd name="connsiteX1" fmla="*/ 5176553 w 6211888"/>
              <a:gd name="connsiteY1" fmla="*/ 0 h 6858000"/>
              <a:gd name="connsiteX2" fmla="*/ 6211888 w 6211888"/>
              <a:gd name="connsiteY2" fmla="*/ 1035335 h 6858000"/>
              <a:gd name="connsiteX3" fmla="*/ 6211888 w 6211888"/>
              <a:gd name="connsiteY3" fmla="*/ 6858000 h 6858000"/>
              <a:gd name="connsiteX4" fmla="*/ 0 w 6211888"/>
              <a:gd name="connsiteY4" fmla="*/ 6858000 h 6858000"/>
              <a:gd name="connsiteX5" fmla="*/ 0 w 6211888"/>
              <a:gd name="connsiteY5" fmla="*/ 0 h 6858000"/>
              <a:gd name="connsiteX0" fmla="*/ 0 w 6225335"/>
              <a:gd name="connsiteY0" fmla="*/ 0 h 6858000"/>
              <a:gd name="connsiteX1" fmla="*/ 5176553 w 6225335"/>
              <a:gd name="connsiteY1" fmla="*/ 0 h 6858000"/>
              <a:gd name="connsiteX2" fmla="*/ 6225335 w 6225335"/>
              <a:gd name="connsiteY2" fmla="*/ 2124546 h 6858000"/>
              <a:gd name="connsiteX3" fmla="*/ 6211888 w 6225335"/>
              <a:gd name="connsiteY3" fmla="*/ 6858000 h 6858000"/>
              <a:gd name="connsiteX4" fmla="*/ 0 w 6225335"/>
              <a:gd name="connsiteY4" fmla="*/ 6858000 h 6858000"/>
              <a:gd name="connsiteX5" fmla="*/ 0 w 6225335"/>
              <a:gd name="connsiteY5" fmla="*/ 0 h 6858000"/>
              <a:gd name="connsiteX0" fmla="*/ 0 w 6225335"/>
              <a:gd name="connsiteY0" fmla="*/ 0 h 6858000"/>
              <a:gd name="connsiteX1" fmla="*/ 4141129 w 6225335"/>
              <a:gd name="connsiteY1" fmla="*/ 0 h 6858000"/>
              <a:gd name="connsiteX2" fmla="*/ 6225335 w 6225335"/>
              <a:gd name="connsiteY2" fmla="*/ 2124546 h 6858000"/>
              <a:gd name="connsiteX3" fmla="*/ 6211888 w 6225335"/>
              <a:gd name="connsiteY3" fmla="*/ 6858000 h 6858000"/>
              <a:gd name="connsiteX4" fmla="*/ 0 w 6225335"/>
              <a:gd name="connsiteY4" fmla="*/ 6858000 h 6858000"/>
              <a:gd name="connsiteX5" fmla="*/ 0 w 6225335"/>
              <a:gd name="connsiteY5" fmla="*/ 0 h 6858000"/>
              <a:gd name="connsiteX0" fmla="*/ 0 w 6225335"/>
              <a:gd name="connsiteY0" fmla="*/ 2885 h 6860885"/>
              <a:gd name="connsiteX1" fmla="*/ 4141129 w 6225335"/>
              <a:gd name="connsiteY1" fmla="*/ 2885 h 6860885"/>
              <a:gd name="connsiteX2" fmla="*/ 6225335 w 6225335"/>
              <a:gd name="connsiteY2" fmla="*/ 2127431 h 6860885"/>
              <a:gd name="connsiteX3" fmla="*/ 6211888 w 6225335"/>
              <a:gd name="connsiteY3" fmla="*/ 6860885 h 6860885"/>
              <a:gd name="connsiteX4" fmla="*/ 0 w 6225335"/>
              <a:gd name="connsiteY4" fmla="*/ 6860885 h 6860885"/>
              <a:gd name="connsiteX5" fmla="*/ 0 w 6225335"/>
              <a:gd name="connsiteY5" fmla="*/ 2885 h 6860885"/>
              <a:gd name="connsiteX0" fmla="*/ 0 w 6225335"/>
              <a:gd name="connsiteY0" fmla="*/ 3487 h 6861487"/>
              <a:gd name="connsiteX1" fmla="*/ 4141129 w 6225335"/>
              <a:gd name="connsiteY1" fmla="*/ 3487 h 6861487"/>
              <a:gd name="connsiteX2" fmla="*/ 6225335 w 6225335"/>
              <a:gd name="connsiteY2" fmla="*/ 2128033 h 6861487"/>
              <a:gd name="connsiteX3" fmla="*/ 6211888 w 6225335"/>
              <a:gd name="connsiteY3" fmla="*/ 6861487 h 6861487"/>
              <a:gd name="connsiteX4" fmla="*/ 0 w 6225335"/>
              <a:gd name="connsiteY4" fmla="*/ 6861487 h 6861487"/>
              <a:gd name="connsiteX5" fmla="*/ 0 w 6225335"/>
              <a:gd name="connsiteY5" fmla="*/ 3487 h 6861487"/>
              <a:gd name="connsiteX0" fmla="*/ 0 w 6225335"/>
              <a:gd name="connsiteY0" fmla="*/ 0 h 6858000"/>
              <a:gd name="connsiteX1" fmla="*/ 4141129 w 6225335"/>
              <a:gd name="connsiteY1" fmla="*/ 0 h 6858000"/>
              <a:gd name="connsiteX2" fmla="*/ 6225335 w 6225335"/>
              <a:gd name="connsiteY2" fmla="*/ 2124546 h 6858000"/>
              <a:gd name="connsiteX3" fmla="*/ 6211888 w 6225335"/>
              <a:gd name="connsiteY3" fmla="*/ 6858000 h 6858000"/>
              <a:gd name="connsiteX4" fmla="*/ 0 w 6225335"/>
              <a:gd name="connsiteY4" fmla="*/ 6858000 h 6858000"/>
              <a:gd name="connsiteX5" fmla="*/ 0 w 6225335"/>
              <a:gd name="connsiteY5" fmla="*/ 0 h 6858000"/>
              <a:gd name="connsiteX0" fmla="*/ 0 w 6225335"/>
              <a:gd name="connsiteY0" fmla="*/ 0 h 6858000"/>
              <a:gd name="connsiteX1" fmla="*/ 4141129 w 6225335"/>
              <a:gd name="connsiteY1" fmla="*/ 0 h 6858000"/>
              <a:gd name="connsiteX2" fmla="*/ 6225335 w 6225335"/>
              <a:gd name="connsiteY2" fmla="*/ 2245570 h 6858000"/>
              <a:gd name="connsiteX3" fmla="*/ 6211888 w 6225335"/>
              <a:gd name="connsiteY3" fmla="*/ 6858000 h 6858000"/>
              <a:gd name="connsiteX4" fmla="*/ 0 w 6225335"/>
              <a:gd name="connsiteY4" fmla="*/ 6858000 h 6858000"/>
              <a:gd name="connsiteX5" fmla="*/ 0 w 6225335"/>
              <a:gd name="connsiteY5" fmla="*/ 0 h 6858000"/>
              <a:gd name="connsiteX0" fmla="*/ 0 w 6225335"/>
              <a:gd name="connsiteY0" fmla="*/ 0 h 6858000"/>
              <a:gd name="connsiteX1" fmla="*/ 4141129 w 6225335"/>
              <a:gd name="connsiteY1" fmla="*/ 0 h 6858000"/>
              <a:gd name="connsiteX2" fmla="*/ 6225335 w 6225335"/>
              <a:gd name="connsiteY2" fmla="*/ 2245570 h 6858000"/>
              <a:gd name="connsiteX3" fmla="*/ 6211888 w 6225335"/>
              <a:gd name="connsiteY3" fmla="*/ 6858000 h 6858000"/>
              <a:gd name="connsiteX4" fmla="*/ 0 w 6225335"/>
              <a:gd name="connsiteY4" fmla="*/ 6858000 h 6858000"/>
              <a:gd name="connsiteX5" fmla="*/ 0 w 6225335"/>
              <a:gd name="connsiteY5" fmla="*/ 0 h 6858000"/>
              <a:gd name="connsiteX0" fmla="*/ 13447 w 6238782"/>
              <a:gd name="connsiteY0" fmla="*/ 0 h 6925235"/>
              <a:gd name="connsiteX1" fmla="*/ 4154576 w 6238782"/>
              <a:gd name="connsiteY1" fmla="*/ 0 h 6925235"/>
              <a:gd name="connsiteX2" fmla="*/ 6238782 w 6238782"/>
              <a:gd name="connsiteY2" fmla="*/ 2245570 h 6925235"/>
              <a:gd name="connsiteX3" fmla="*/ 6225335 w 6238782"/>
              <a:gd name="connsiteY3" fmla="*/ 6858000 h 6925235"/>
              <a:gd name="connsiteX4" fmla="*/ 0 w 6238782"/>
              <a:gd name="connsiteY4" fmla="*/ 6925235 h 6925235"/>
              <a:gd name="connsiteX5" fmla="*/ 13447 w 6238782"/>
              <a:gd name="connsiteY5" fmla="*/ 0 h 6925235"/>
              <a:gd name="connsiteX0" fmla="*/ 13447 w 6238782"/>
              <a:gd name="connsiteY0" fmla="*/ 0 h 6925235"/>
              <a:gd name="connsiteX1" fmla="*/ 4154576 w 6238782"/>
              <a:gd name="connsiteY1" fmla="*/ 0 h 6925235"/>
              <a:gd name="connsiteX2" fmla="*/ 6238782 w 6238782"/>
              <a:gd name="connsiteY2" fmla="*/ 2245570 h 6925235"/>
              <a:gd name="connsiteX3" fmla="*/ 6225335 w 6238782"/>
              <a:gd name="connsiteY3" fmla="*/ 6925235 h 6925235"/>
              <a:gd name="connsiteX4" fmla="*/ 0 w 6238782"/>
              <a:gd name="connsiteY4" fmla="*/ 6925235 h 6925235"/>
              <a:gd name="connsiteX5" fmla="*/ 13447 w 6238782"/>
              <a:gd name="connsiteY5" fmla="*/ 0 h 692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8782" h="6925235">
                <a:moveTo>
                  <a:pt x="13447" y="0"/>
                </a:moveTo>
                <a:lnTo>
                  <a:pt x="4154576" y="0"/>
                </a:lnTo>
                <a:cubicBezTo>
                  <a:pt x="5250811" y="0"/>
                  <a:pt x="6225335" y="1149334"/>
                  <a:pt x="6238782" y="2245570"/>
                </a:cubicBezTo>
                <a:cubicBezTo>
                  <a:pt x="6234300" y="3823388"/>
                  <a:pt x="6229817" y="5347417"/>
                  <a:pt x="6225335" y="6925235"/>
                </a:cubicBezTo>
                <a:lnTo>
                  <a:pt x="0" y="6925235"/>
                </a:lnTo>
                <a:cubicBezTo>
                  <a:pt x="4482" y="4616823"/>
                  <a:pt x="8965" y="2308412"/>
                  <a:pt x="13447" y="0"/>
                </a:cubicBezTo>
                <a:close/>
              </a:path>
            </a:pathLst>
          </a:custGeom>
        </p:spPr>
        <p:txBody>
          <a:bodyPr/>
          <a:lstStyle/>
          <a:p>
            <a:endParaRPr lang="en-PL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0BC9CCEB-73B5-E74B-A813-4191859347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5138" y="2085975"/>
            <a:ext cx="4600575" cy="805143"/>
          </a:xfr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TEXT STYLES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FE1A713E-4085-0145-9604-3336D3BB42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5138" y="2891118"/>
            <a:ext cx="4600575" cy="266251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>
                <a:solidFill>
                  <a:srgbClr val="0063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 Second level Third level Fourth level Fifth level 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1084161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743" userDrawn="1">
          <p15:clr>
            <a:srgbClr val="FBAE40"/>
          </p15:clr>
        </p15:guide>
        <p15:guide id="3" pos="9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LAJD KONCOWY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159750A-BDA5-5C4D-AA41-7F2638E3E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" r="46612"/>
          <a:stretch/>
        </p:blipFill>
        <p:spPr>
          <a:xfrm>
            <a:off x="0" y="0"/>
            <a:ext cx="6509155" cy="6866200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01EB8A4-F0FE-DC4D-A87B-DDE02971A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975" y="3818964"/>
            <a:ext cx="2415209" cy="30928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 err="1"/>
              <a:t>Imię</a:t>
            </a:r>
            <a:r>
              <a:rPr lang="en-GB" dirty="0"/>
              <a:t> </a:t>
            </a:r>
            <a:r>
              <a:rPr lang="en-GB" dirty="0" err="1"/>
              <a:t>Nazwisko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ECF40B-C8C8-E343-BC4F-3F1A4F9400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0711" t="31990" r="15018" b="36442"/>
          <a:stretch/>
        </p:blipFill>
        <p:spPr>
          <a:xfrm>
            <a:off x="1524839" y="1153972"/>
            <a:ext cx="3082961" cy="48189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DA42AF-B9EF-404C-9C70-026E548E70F2}"/>
              </a:ext>
            </a:extLst>
          </p:cNvPr>
          <p:cNvSpPr txBox="1"/>
          <p:nvPr userDrawn="1"/>
        </p:nvSpPr>
        <p:spPr>
          <a:xfrm>
            <a:off x="7130528" y="2366682"/>
            <a:ext cx="3035449" cy="106231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i="0" dirty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Ul. </a:t>
            </a:r>
            <a:r>
              <a:rPr lang="en-GB" sz="1400" b="0" i="0" dirty="0" err="1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Marymoncka</a:t>
            </a:r>
            <a:r>
              <a:rPr lang="en-GB" sz="1400" b="0" i="0" dirty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34, </a:t>
            </a:r>
            <a:br>
              <a:rPr lang="en-GB" sz="1400" b="0" i="0" dirty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400" b="0" i="0" dirty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00-968 Warszawa,</a:t>
            </a:r>
            <a:br>
              <a:rPr lang="en-GB" sz="1400" b="0" i="0" dirty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GB" sz="1400" b="0" i="0" dirty="0" err="1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www.awf.edu.pl</a:t>
            </a:r>
            <a:endParaRPr lang="en-GB" sz="1400" b="0" i="0" dirty="0">
              <a:solidFill>
                <a:srgbClr val="00634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E4D9595-28A2-FC44-9217-C696F589D5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3974" y="4155142"/>
            <a:ext cx="2415209" cy="30928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 err="1"/>
              <a:t>Stanowisko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A72F2E2-3C44-7446-9ACA-407E225B82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43974" y="4491318"/>
            <a:ext cx="2415209" cy="30928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 err="1"/>
              <a:t>Wydział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663C4C-9662-5948-8E96-6640B43F00AC}"/>
              </a:ext>
            </a:extLst>
          </p:cNvPr>
          <p:cNvSpPr txBox="1"/>
          <p:nvPr userDrawn="1"/>
        </p:nvSpPr>
        <p:spPr>
          <a:xfrm>
            <a:off x="8135471" y="462578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421F29D4-7408-C74B-88DC-21CFDFC2A0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43974" y="4827495"/>
            <a:ext cx="2415209" cy="30928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Nr </a:t>
            </a:r>
            <a:r>
              <a:rPr lang="en-GB" dirty="0" err="1"/>
              <a:t>stacjonarny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3594E4-D371-EB4E-A493-5378646D22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43974" y="5163671"/>
            <a:ext cx="2415209" cy="30928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2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Nr </a:t>
            </a:r>
            <a:r>
              <a:rPr lang="en-GB" dirty="0" err="1"/>
              <a:t>komórkowy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674953D-1828-6747-9B79-50B76C1473FC}"/>
              </a:ext>
            </a:extLst>
          </p:cNvPr>
          <p:cNvCxnSpPr/>
          <p:nvPr userDrawn="1"/>
        </p:nvCxnSpPr>
        <p:spPr>
          <a:xfrm>
            <a:off x="7143974" y="3563471"/>
            <a:ext cx="1529379" cy="0"/>
          </a:xfrm>
          <a:prstGeom prst="line">
            <a:avLst/>
          </a:prstGeom>
          <a:ln w="9525">
            <a:solidFill>
              <a:srgbClr val="006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72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LOWY_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1E0F8A-4B24-1A48-9535-FD06CFAC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E702BB8-CE23-F646-AFF5-BFD9BDDD26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606502"/>
            <a:ext cx="12192000" cy="1274479"/>
          </a:xfrm>
        </p:spPr>
        <p:txBody>
          <a:bodyPr anchor="b">
            <a:noAutofit/>
          </a:bodyPr>
          <a:lstStyle>
            <a:lvl1pPr algn="ctr">
              <a:defRPr sz="3600" b="1" i="0" baseline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E23A3E9-6451-9146-924F-9CEE5FEA7A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073474"/>
            <a:ext cx="9144000" cy="957525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4314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SLAJD TYTULOWY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BF53E88-6D3E-BA40-9FBC-BBB74BD876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9823BC-40B3-5A4D-9AE9-50AFB0B36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606502"/>
            <a:ext cx="12192000" cy="1274479"/>
          </a:xfrm>
        </p:spPr>
        <p:txBody>
          <a:bodyPr anchor="b">
            <a:noAutofit/>
          </a:bodyPr>
          <a:lstStyle>
            <a:lvl1pPr algn="ctr">
              <a:defRPr sz="3600" b="1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97F4F-348C-3B4B-9958-23ADE858F5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6073474"/>
            <a:ext cx="9144000" cy="957525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2060646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02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275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LOWY_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2A73EB-F63E-C04D-8031-83CDB8D8B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A75E78-D84A-A648-92F6-727A7093DF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4501" t="32754" r="36823" b="51884"/>
          <a:stretch/>
        </p:blipFill>
        <p:spPr>
          <a:xfrm>
            <a:off x="340039" y="574238"/>
            <a:ext cx="3959587" cy="149898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99D099-FF9A-284E-8CFF-0AFD513A9A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68910"/>
            <a:ext cx="12192000" cy="1274479"/>
          </a:xfrm>
        </p:spPr>
        <p:txBody>
          <a:bodyPr anchor="b">
            <a:noAutofit/>
          </a:bodyPr>
          <a:lstStyle>
            <a:lvl1pPr algn="ctr">
              <a:defRPr sz="3600" b="1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5153AD0-0799-7943-8BBE-702388C79A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04061"/>
            <a:ext cx="9144000" cy="1053278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31651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LOWY_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2A73EB-F63E-C04D-8031-83CDB8D8B2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99D099-FF9A-284E-8CFF-0AFD513A9A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68910"/>
            <a:ext cx="12192000" cy="1274479"/>
          </a:xfrm>
        </p:spPr>
        <p:txBody>
          <a:bodyPr anchor="b">
            <a:noAutofit/>
          </a:bodyPr>
          <a:lstStyle>
            <a:lvl1pPr algn="ctr">
              <a:defRPr sz="3600" b="1" i="0" baseline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P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6597E3-6661-864D-8E4A-28ED00E64D1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404061"/>
            <a:ext cx="9144000" cy="1053278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51366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IS TRES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AD5D65-9DAB-0048-9E54-2642C4959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1" r="11"/>
          <a:stretch/>
        </p:blipFill>
        <p:spPr>
          <a:xfrm>
            <a:off x="0" y="0"/>
            <a:ext cx="12192000" cy="68662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14AC372-E6B5-834C-A3F9-9C399FF5A63C}"/>
              </a:ext>
            </a:extLst>
          </p:cNvPr>
          <p:cNvSpPr/>
          <p:nvPr userDrawn="1"/>
        </p:nvSpPr>
        <p:spPr>
          <a:xfrm>
            <a:off x="6667947" y="1789169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1CD8DAFA-03FC-6948-A2F7-56AEA084D5B6}"/>
              </a:ext>
            </a:extLst>
          </p:cNvPr>
          <p:cNvSpPr/>
          <p:nvPr userDrawn="1"/>
        </p:nvSpPr>
        <p:spPr>
          <a:xfrm>
            <a:off x="6680286" y="2324093"/>
            <a:ext cx="246784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1BBA6D1-9A00-D949-878D-082B84A1D040}"/>
              </a:ext>
            </a:extLst>
          </p:cNvPr>
          <p:cNvSpPr/>
          <p:nvPr userDrawn="1"/>
        </p:nvSpPr>
        <p:spPr>
          <a:xfrm>
            <a:off x="6680281" y="2871210"/>
            <a:ext cx="246784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CFC544C-7CE5-1346-8DD5-DD2502CCF263}"/>
              </a:ext>
            </a:extLst>
          </p:cNvPr>
          <p:cNvSpPr/>
          <p:nvPr userDrawn="1"/>
        </p:nvSpPr>
        <p:spPr>
          <a:xfrm>
            <a:off x="6667947" y="3419510"/>
            <a:ext cx="271462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E47844A-0307-C146-8A18-49FA4754B81F}"/>
              </a:ext>
            </a:extLst>
          </p:cNvPr>
          <p:cNvSpPr/>
          <p:nvPr userDrawn="1"/>
        </p:nvSpPr>
        <p:spPr>
          <a:xfrm>
            <a:off x="6680305" y="3966626"/>
            <a:ext cx="246785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3611CA96-6BB0-4347-A5DC-EFE41E91BDEA}"/>
              </a:ext>
            </a:extLst>
          </p:cNvPr>
          <p:cNvSpPr/>
          <p:nvPr userDrawn="1"/>
        </p:nvSpPr>
        <p:spPr>
          <a:xfrm>
            <a:off x="6680295" y="4513743"/>
            <a:ext cx="246784" cy="271462"/>
          </a:xfrm>
          <a:prstGeom prst="roundRect">
            <a:avLst/>
          </a:prstGeom>
          <a:solidFill>
            <a:srgbClr val="006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AF18FA-B2F5-A343-8E01-079707BC42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23842" y="1770881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1" name="Text Placeholder 5">
            <a:extLst>
              <a:ext uri="{FF2B5EF4-FFF2-40B4-BE49-F238E27FC236}">
                <a16:creationId xmlns:a16="http://schemas.microsoft.com/office/drawing/2014/main" id="{D83870CE-FC24-9346-B0FD-E87C597F68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23842" y="2304460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0551832D-63B6-4F45-A45E-6CFBC956C6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23842" y="2860092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id="{2BB14408-2D92-6040-AFE9-5D2247769C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23842" y="3397974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4" name="Text Placeholder 5">
            <a:extLst>
              <a:ext uri="{FF2B5EF4-FFF2-40B4-BE49-F238E27FC236}">
                <a16:creationId xmlns:a16="http://schemas.microsoft.com/office/drawing/2014/main" id="{A8F8810F-3164-A741-9277-C671EE97D1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23842" y="3931553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E28B8193-87C1-6F46-A72B-BE05CF055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3842" y="4506012"/>
            <a:ext cx="4665662" cy="312844"/>
          </a:xfrm>
        </p:spPr>
        <p:txBody>
          <a:bodyPr anchor="ctr">
            <a:normAutofit/>
          </a:bodyPr>
          <a:lstStyle>
            <a:lvl1pPr marL="0" indent="0">
              <a:buNone/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CF7515F7-E393-DF4E-9AA0-7B24602E22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7947" y="1789170"/>
            <a:ext cx="27146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1</a:t>
            </a:r>
          </a:p>
        </p:txBody>
      </p:sp>
      <p:sp>
        <p:nvSpPr>
          <p:cNvPr id="50" name="Text Placeholder 48">
            <a:extLst>
              <a:ext uri="{FF2B5EF4-FFF2-40B4-BE49-F238E27FC236}">
                <a16:creationId xmlns:a16="http://schemas.microsoft.com/office/drawing/2014/main" id="{1462684A-215E-B54A-91C9-0D92CD2C93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10281" y="2321320"/>
            <a:ext cx="38364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13</a:t>
            </a:r>
          </a:p>
        </p:txBody>
      </p:sp>
      <p:sp>
        <p:nvSpPr>
          <p:cNvPr id="55" name="Text Placeholder 48">
            <a:extLst>
              <a:ext uri="{FF2B5EF4-FFF2-40B4-BE49-F238E27FC236}">
                <a16:creationId xmlns:a16="http://schemas.microsoft.com/office/drawing/2014/main" id="{4FF62531-77BF-7A42-94E3-F5D0D478B4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10281" y="2873255"/>
            <a:ext cx="38364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27</a:t>
            </a:r>
          </a:p>
        </p:txBody>
      </p:sp>
      <p:sp>
        <p:nvSpPr>
          <p:cNvPr id="56" name="Text Placeholder 48">
            <a:extLst>
              <a:ext uri="{FF2B5EF4-FFF2-40B4-BE49-F238E27FC236}">
                <a16:creationId xmlns:a16="http://schemas.microsoft.com/office/drawing/2014/main" id="{60EAA033-B6B0-9143-9779-889ABDC229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0281" y="3416953"/>
            <a:ext cx="38364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38</a:t>
            </a:r>
          </a:p>
        </p:txBody>
      </p:sp>
      <p:sp>
        <p:nvSpPr>
          <p:cNvPr id="57" name="Text Placeholder 48">
            <a:extLst>
              <a:ext uri="{FF2B5EF4-FFF2-40B4-BE49-F238E27FC236}">
                <a16:creationId xmlns:a16="http://schemas.microsoft.com/office/drawing/2014/main" id="{AD6E8C3F-7ACC-A540-B35F-D65AA6A6EC3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10281" y="3968888"/>
            <a:ext cx="38364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44</a:t>
            </a:r>
          </a:p>
        </p:txBody>
      </p:sp>
      <p:sp>
        <p:nvSpPr>
          <p:cNvPr id="58" name="Text Placeholder 48">
            <a:extLst>
              <a:ext uri="{FF2B5EF4-FFF2-40B4-BE49-F238E27FC236}">
                <a16:creationId xmlns:a16="http://schemas.microsoft.com/office/drawing/2014/main" id="{6A386E39-AB48-374B-AC9A-5CE994FCF5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610281" y="4512585"/>
            <a:ext cx="383642" cy="2709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PL" dirty="0"/>
              <a:t>52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56BB1B0-E641-8840-BFD6-E34F1EDD26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6915" y="1702906"/>
            <a:ext cx="3553971" cy="643332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2800"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GB" dirty="0"/>
              <a:t>SPIS TREŚCI</a:t>
            </a:r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658631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OWA 1 KOLUMNA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497" y="-14748"/>
            <a:ext cx="12327289" cy="694080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591585-8E7E-5546-A677-A73D4231E5FC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0941628-594E-1549-A479-3E5D1405937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34753" y="2110306"/>
            <a:ext cx="9180514" cy="4095018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GB" sz="1200" b="0" i="0" smtClean="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volluptatia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officae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nusaeseque</a:t>
            </a:r>
            <a:r>
              <a:rPr lang="en-GB" dirty="0">
                <a:effectLst/>
                <a:latin typeface="Lato" panose="020F0502020204030203" pitchFamily="34" charset="0"/>
              </a:rPr>
              <a:t> arum </a:t>
            </a:r>
            <a:r>
              <a:rPr lang="en-GB" dirty="0" err="1">
                <a:effectLst/>
                <a:latin typeface="Lato" panose="020F0502020204030203" pitchFamily="34" charset="0"/>
              </a:rPr>
              <a:t>acescil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laborerae</a:t>
            </a:r>
            <a:r>
              <a:rPr lang="en-GB" dirty="0">
                <a:effectLst/>
                <a:latin typeface="Lato" panose="020F0502020204030203" pitchFamily="34" charset="0"/>
              </a:rPr>
              <a:t> volutes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il </a:t>
            </a:r>
            <a:r>
              <a:rPr lang="en-GB" dirty="0" err="1">
                <a:effectLst/>
                <a:latin typeface="Lato" panose="020F0502020204030203" pitchFamily="34" charset="0"/>
              </a:rPr>
              <a:t>ipidem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qui od </a:t>
            </a:r>
            <a:r>
              <a:rPr lang="en-GB" dirty="0" err="1">
                <a:effectLst/>
                <a:latin typeface="Lato" panose="020F0502020204030203" pitchFamily="34" charset="0"/>
              </a:rPr>
              <a:t>molupisi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pra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ACB95-0767-C646-B168-4C14CFADA651}"/>
              </a:ext>
            </a:extLst>
          </p:cNvPr>
          <p:cNvSpPr txBox="1"/>
          <p:nvPr userDrawn="1"/>
        </p:nvSpPr>
        <p:spPr>
          <a:xfrm>
            <a:off x="-73152" y="-62179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DCE469D-D75B-A448-9D4C-60114CDE3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60743" y="6205280"/>
            <a:ext cx="4995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fld id="{F9DF6E31-FFE6-A34A-B541-4D8F271D83DC}" type="slidenum">
              <a:rPr lang="en-PL" smtClean="0"/>
              <a:pPr/>
              <a:t>‹#›</a:t>
            </a:fld>
            <a:endParaRPr lang="en-PL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38F5B8C-0554-174E-A8E8-9879889D1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6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6652" userDrawn="1">
          <p15:clr>
            <a:srgbClr val="FBAE40"/>
          </p15:clr>
        </p15:guide>
        <p15:guide id="3" pos="10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EKSTOWA_1 KOLUMNA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CC6EF4-1BFE-1A4D-96A6-3B966DE27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497" y="-14748"/>
            <a:ext cx="12329651" cy="6942129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B591585-8E7E-5546-A677-A73D4231E5FC}"/>
              </a:ext>
            </a:extLst>
          </p:cNvPr>
          <p:cNvSpPr/>
          <p:nvPr userDrawn="1"/>
        </p:nvSpPr>
        <p:spPr>
          <a:xfrm>
            <a:off x="374779" y="6253163"/>
            <a:ext cx="271462" cy="2714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L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6ACB95-0767-C646-B168-4C14CFADA651}"/>
              </a:ext>
            </a:extLst>
          </p:cNvPr>
          <p:cNvSpPr txBox="1"/>
          <p:nvPr userDrawn="1"/>
        </p:nvSpPr>
        <p:spPr>
          <a:xfrm>
            <a:off x="-73152" y="-62179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endParaRPr lang="en-PL" sz="2800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538F5B8C-0554-174E-A8E8-9879889D12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4753" y="1282167"/>
            <a:ext cx="9180514" cy="727318"/>
          </a:xfrm>
        </p:spPr>
        <p:txBody>
          <a:bodyPr>
            <a:noAutofit/>
          </a:bodyPr>
          <a:lstStyle>
            <a:lvl1pPr marL="0" indent="0">
              <a:buNone/>
              <a:defRPr b="1" i="0">
                <a:solidFill>
                  <a:srgbClr val="0063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5944F-D039-A64C-B3D6-B7890D0FA9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34753" y="2100829"/>
            <a:ext cx="9180514" cy="4152334"/>
          </a:xfrm>
        </p:spPr>
        <p:txBody>
          <a:bodyPr numCol="1" spcCol="360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rgbClr val="00634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r>
              <a:rPr lang="en-GB" dirty="0" err="1">
                <a:effectLst/>
                <a:latin typeface="Lato" panose="020F0502020204030203" pitchFamily="34" charset="0"/>
              </a:rPr>
              <a:t>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excessi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ditions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equoditati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num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nitassu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ntectioriore</a:t>
            </a:r>
            <a:r>
              <a:rPr lang="en-GB" dirty="0">
                <a:effectLst/>
                <a:latin typeface="Lato" panose="020F0502020204030203" pitchFamily="34" charset="0"/>
              </a:rPr>
              <a:t> od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magnima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ximolor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uptaeca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borehendit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nonsed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moditae</a:t>
            </a:r>
            <a:r>
              <a:rPr lang="en-GB" dirty="0">
                <a:effectLst/>
                <a:latin typeface="Lato" panose="020F0502020204030203" pitchFamily="34" charset="0"/>
              </a:rPr>
              <a:t> none </a:t>
            </a:r>
            <a:r>
              <a:rPr lang="en-GB" dirty="0" err="1">
                <a:effectLst/>
                <a:latin typeface="Lato" panose="020F0502020204030203" pitchFamily="34" charset="0"/>
              </a:rPr>
              <a:t>reped</a:t>
            </a:r>
            <a:r>
              <a:rPr lang="en-GB" dirty="0">
                <a:effectLst/>
                <a:latin typeface="Lato" panose="020F0502020204030203" pitchFamily="34" charset="0"/>
              </a:rPr>
              <a:t> mi, </a:t>
            </a:r>
            <a:r>
              <a:rPr lang="en-GB" dirty="0" err="1">
                <a:effectLst/>
                <a:latin typeface="Lato" panose="020F0502020204030203" pitchFamily="34" charset="0"/>
              </a:rPr>
              <a:t>sequi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et el </a:t>
            </a:r>
            <a:r>
              <a:rPr lang="en-GB" dirty="0" err="1">
                <a:effectLst/>
                <a:latin typeface="Lato" panose="020F0502020204030203" pitchFamily="34" charset="0"/>
              </a:rPr>
              <a:t>milla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digenisquo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quamust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id </a:t>
            </a:r>
            <a:r>
              <a:rPr lang="en-GB" dirty="0" err="1">
                <a:effectLst/>
                <a:latin typeface="Lato" panose="020F0502020204030203" pitchFamily="34" charset="0"/>
              </a:rPr>
              <a:t>modigna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tistiat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ibeaturemque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plibus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aspitiur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seces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anto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intorem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volupitat</a:t>
            </a:r>
            <a:r>
              <a:rPr lang="en-GB" dirty="0">
                <a:effectLst/>
                <a:latin typeface="Lato" panose="020F0502020204030203" pitchFamily="34" charset="0"/>
              </a:rPr>
              <a:t>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Rovid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vene</a:t>
            </a:r>
            <a:r>
              <a:rPr lang="en-GB" dirty="0">
                <a:effectLst/>
                <a:latin typeface="Lato" panose="020F0502020204030203" pitchFamily="34" charset="0"/>
              </a:rPr>
              <a:t> dolore, vita </a:t>
            </a:r>
            <a:r>
              <a:rPr lang="en-GB" dirty="0" err="1">
                <a:effectLst/>
                <a:latin typeface="Lato" panose="020F0502020204030203" pitchFamily="34" charset="0"/>
              </a:rPr>
              <a:t>quati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cusamentem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hicipsamusa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consecto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veliqui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berorei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catecaboria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porum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officit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fuga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Ducit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desedit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dolescidi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turesciet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ipsandi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delent</a:t>
            </a:r>
            <a:r>
              <a:rPr lang="en-GB" dirty="0">
                <a:effectLst/>
                <a:latin typeface="Lato" panose="020F0502020204030203" pitchFamily="34" charset="0"/>
              </a:rPr>
              <a:t> pa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voluptatur</a:t>
            </a:r>
            <a:r>
              <a:rPr lang="en-GB" dirty="0">
                <a:effectLst/>
                <a:latin typeface="Lato" panose="020F0502020204030203" pitchFamily="34" charset="0"/>
              </a:rPr>
              <a:t> re </a:t>
            </a:r>
            <a:r>
              <a:rPr lang="en-GB" dirty="0" err="1">
                <a:effectLst/>
                <a:latin typeface="Lato" panose="020F0502020204030203" pitchFamily="34" charset="0"/>
              </a:rPr>
              <a:t>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accabor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eperumquasin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commodi</a:t>
            </a:r>
            <a:r>
              <a:rPr lang="en-GB" dirty="0">
                <a:effectLst/>
                <a:latin typeface="Lato" panose="020F0502020204030203" pitchFamily="34" charset="0"/>
              </a:rPr>
              <a:t> non et vent.</a:t>
            </a:r>
          </a:p>
          <a:p>
            <a:r>
              <a:rPr lang="en-GB" dirty="0" err="1">
                <a:effectLst/>
                <a:latin typeface="Lato" panose="020F0502020204030203" pitchFamily="34" charset="0"/>
              </a:rPr>
              <a:t>Emqui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sundund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aestibus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maionse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quiasitio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tiasit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enist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moluptia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coreic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comnia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enem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videm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fugiaspis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illaut</a:t>
            </a:r>
            <a:r>
              <a:rPr lang="en-GB" dirty="0">
                <a:effectLst/>
                <a:latin typeface="Lato" panose="020F0502020204030203" pitchFamily="34" charset="0"/>
              </a:rPr>
              <a:t> repro </a:t>
            </a:r>
            <a:r>
              <a:rPr lang="en-GB" dirty="0" err="1">
                <a:effectLst/>
                <a:latin typeface="Lato" panose="020F0502020204030203" pitchFamily="34" charset="0"/>
              </a:rPr>
              <a:t>omnit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tinisquam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inverum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conetur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quaecaborrum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acculli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gendiciam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laceati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aspicia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disita</a:t>
            </a:r>
            <a:r>
              <a:rPr lang="en-GB" dirty="0">
                <a:effectLst/>
                <a:latin typeface="Lato" panose="020F0502020204030203" pitchFamily="34" charset="0"/>
              </a:rPr>
              <a:t> de </a:t>
            </a:r>
            <a:r>
              <a:rPr lang="en-GB" dirty="0" err="1">
                <a:effectLst/>
                <a:latin typeface="Lato" panose="020F0502020204030203" pitchFamily="34" charset="0"/>
              </a:rPr>
              <a:t>consequi</a:t>
            </a:r>
            <a:r>
              <a:rPr lang="en-GB" dirty="0">
                <a:effectLst/>
                <a:latin typeface="Lato" panose="020F0502020204030203" pitchFamily="34" charset="0"/>
              </a:rPr>
              <a:t> cone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non pore </a:t>
            </a:r>
            <a:r>
              <a:rPr lang="en-GB" dirty="0" err="1">
                <a:effectLst/>
                <a:latin typeface="Lato" panose="020F0502020204030203" pitchFamily="34" charset="0"/>
              </a:rPr>
              <a:t>nonsecum</a:t>
            </a:r>
            <a:r>
              <a:rPr lang="en-GB" dirty="0">
                <a:effectLst/>
                <a:latin typeface="Lato" panose="020F0502020204030203" pitchFamily="34" charset="0"/>
              </a:rPr>
              <a:t> a cum </a:t>
            </a:r>
            <a:r>
              <a:rPr lang="en-GB" dirty="0" err="1">
                <a:effectLst/>
                <a:latin typeface="Lato" panose="020F0502020204030203" pitchFamily="34" charset="0"/>
              </a:rPr>
              <a:t>veriate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mporum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si</a:t>
            </a:r>
            <a:r>
              <a:rPr lang="en-GB" dirty="0">
                <a:effectLst/>
                <a:latin typeface="Lato" panose="020F0502020204030203" pitchFamily="34" charset="0"/>
              </a:rPr>
              <a:t> abo. </a:t>
            </a:r>
            <a:r>
              <a:rPr lang="en-GB" dirty="0" err="1">
                <a:effectLst/>
                <a:latin typeface="Lato" panose="020F0502020204030203" pitchFamily="34" charset="0"/>
              </a:rPr>
              <a:t>Neque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volorpo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repernatiate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dendae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libusda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doluptus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sequiatur</a:t>
            </a:r>
            <a:r>
              <a:rPr lang="en-GB" dirty="0">
                <a:effectLst/>
                <a:latin typeface="Lato" panose="020F0502020204030203" pitchFamily="34" charset="0"/>
              </a:rPr>
              <a:t>, sunt </a:t>
            </a:r>
            <a:r>
              <a:rPr lang="en-GB" dirty="0" err="1">
                <a:effectLst/>
                <a:latin typeface="Lato" panose="020F0502020204030203" pitchFamily="34" charset="0"/>
              </a:rPr>
              <a:t>eniatio</a:t>
            </a:r>
            <a:r>
              <a:rPr lang="en-GB" dirty="0">
                <a:effectLst/>
                <a:latin typeface="Lato" panose="020F0502020204030203" pitchFamily="34" charset="0"/>
              </a:rPr>
              <a:t> ma </a:t>
            </a:r>
            <a:r>
              <a:rPr lang="en-GB" dirty="0" err="1">
                <a:effectLst/>
                <a:latin typeface="Lato" panose="020F0502020204030203" pitchFamily="34" charset="0"/>
              </a:rPr>
              <a:t>quodi</a:t>
            </a:r>
            <a:r>
              <a:rPr lang="en-GB" dirty="0">
                <a:effectLst/>
                <a:latin typeface="Lato" panose="020F0502020204030203" pitchFamily="34" charset="0"/>
              </a:rPr>
              <a:t> qui </a:t>
            </a:r>
            <a:r>
              <a:rPr lang="en-GB" dirty="0" err="1">
                <a:effectLst/>
                <a:latin typeface="Lato" panose="020F0502020204030203" pitchFamily="34" charset="0"/>
              </a:rPr>
              <a:t>optas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ipidel</a:t>
            </a:r>
            <a:r>
              <a:rPr lang="en-GB" dirty="0">
                <a:effectLst/>
                <a:latin typeface="Lato" panose="020F0502020204030203" pitchFamily="34" charset="0"/>
              </a:rPr>
              <a:t> int </a:t>
            </a:r>
            <a:r>
              <a:rPr lang="en-GB" dirty="0" err="1">
                <a:effectLst/>
                <a:latin typeface="Lato" panose="020F0502020204030203" pitchFamily="34" charset="0"/>
              </a:rPr>
              <a:t>quiam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corerro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volor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fugitatibusa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parciate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ilit</a:t>
            </a:r>
            <a:r>
              <a:rPr lang="en-GB" dirty="0">
                <a:effectLst/>
                <a:latin typeface="Lato" panose="020F0502020204030203" pitchFamily="34" charset="0"/>
              </a:rPr>
              <a:t> et rerum </a:t>
            </a:r>
            <a:r>
              <a:rPr lang="en-GB" dirty="0" err="1">
                <a:effectLst/>
                <a:latin typeface="Lato" panose="020F0502020204030203" pitchFamily="34" charset="0"/>
              </a:rPr>
              <a:t>eius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quaest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opta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</a:t>
            </a:r>
            <a:r>
              <a:rPr lang="en-GB" dirty="0">
                <a:effectLst/>
                <a:latin typeface="Lato" panose="020F0502020204030203" pitchFamily="34" charset="0"/>
              </a:rPr>
              <a:t> es </a:t>
            </a:r>
            <a:r>
              <a:rPr lang="en-GB" dirty="0" err="1">
                <a:effectLst/>
                <a:latin typeface="Lato" panose="020F0502020204030203" pitchFamily="34" charset="0"/>
              </a:rPr>
              <a:t>dictem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quidebitae</a:t>
            </a:r>
            <a:r>
              <a:rPr lang="en-GB" dirty="0">
                <a:effectLst/>
                <a:latin typeface="Lato" panose="020F0502020204030203" pitchFamily="34" charset="0"/>
              </a:rPr>
              <a:t>. Nam, </a:t>
            </a:r>
            <a:r>
              <a:rPr lang="en-GB" dirty="0" err="1">
                <a:effectLst/>
                <a:latin typeface="Lato" panose="020F0502020204030203" pitchFamily="34" charset="0"/>
              </a:rPr>
              <a:t>sed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sitatquae</a:t>
            </a:r>
            <a:r>
              <a:rPr lang="en-GB" dirty="0">
                <a:effectLst/>
                <a:latin typeface="Lato" panose="020F0502020204030203" pitchFamily="34" charset="0"/>
              </a:rPr>
              <a:t>. </a:t>
            </a:r>
            <a:r>
              <a:rPr lang="en-GB" dirty="0" err="1">
                <a:effectLst/>
                <a:latin typeface="Lato" panose="020F0502020204030203" pitchFamily="34" charset="0"/>
              </a:rPr>
              <a:t>Rero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quis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sin </a:t>
            </a:r>
            <a:r>
              <a:rPr lang="en-GB" dirty="0" err="1">
                <a:effectLst/>
                <a:latin typeface="Lato" panose="020F0502020204030203" pitchFamily="34" charset="0"/>
              </a:rPr>
              <a:t>pliation</a:t>
            </a:r>
            <a:r>
              <a:rPr lang="en-GB" dirty="0">
                <a:effectLst/>
                <a:latin typeface="Lato" panose="020F0502020204030203" pitchFamily="34" charset="0"/>
              </a:rPr>
              <a:t> nis </a:t>
            </a:r>
            <a:r>
              <a:rPr lang="en-GB" dirty="0" err="1">
                <a:effectLst/>
                <a:latin typeface="Lato" panose="020F0502020204030203" pitchFamily="34" charset="0"/>
              </a:rPr>
              <a:t>eres</a:t>
            </a:r>
            <a:r>
              <a:rPr lang="en-GB" dirty="0">
                <a:effectLst/>
                <a:latin typeface="Lato" panose="020F0502020204030203" pitchFamily="34" charset="0"/>
              </a:rPr>
              <a:t> nis et fugit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mos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magnis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est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acerum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faccae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sunti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inciis</a:t>
            </a:r>
            <a:r>
              <a:rPr lang="en-GB" dirty="0">
                <a:effectLst/>
                <a:latin typeface="Lato" panose="020F0502020204030203" pitchFamily="34" charset="0"/>
              </a:rPr>
              <a:t> net </a:t>
            </a:r>
            <a:r>
              <a:rPr lang="en-GB" dirty="0" err="1">
                <a:effectLst/>
                <a:latin typeface="Lato" panose="020F0502020204030203" pitchFamily="34" charset="0"/>
              </a:rPr>
              <a:t>odit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maximol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uptatet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alicto</a:t>
            </a:r>
            <a:r>
              <a:rPr lang="en-GB" dirty="0">
                <a:effectLst/>
                <a:latin typeface="Lato" panose="020F0502020204030203" pitchFamily="34" charset="0"/>
              </a:rPr>
              <a:t> con </a:t>
            </a:r>
            <a:r>
              <a:rPr lang="en-GB" dirty="0" err="1">
                <a:effectLst/>
                <a:latin typeface="Lato" panose="020F0502020204030203" pitchFamily="34" charset="0"/>
              </a:rPr>
              <a:t>ea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voluptatem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incilla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soluptatem</a:t>
            </a:r>
            <a:r>
              <a:rPr lang="en-GB" dirty="0">
                <a:effectLst/>
                <a:latin typeface="Lato" panose="020F0502020204030203" pitchFamily="34" charset="0"/>
              </a:rPr>
              <a:t> et ped </a:t>
            </a:r>
            <a:r>
              <a:rPr lang="en-GB" dirty="0" err="1">
                <a:effectLst/>
                <a:latin typeface="Lato" panose="020F0502020204030203" pitchFamily="34" charset="0"/>
              </a:rPr>
              <a:t>molore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ventoribus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autasse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velescium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omnis</a:t>
            </a:r>
            <a:r>
              <a:rPr lang="en-GB" dirty="0">
                <a:effectLst/>
                <a:latin typeface="Lato" panose="020F0502020204030203" pitchFamily="34" charset="0"/>
              </a:rPr>
              <a:t> in </a:t>
            </a:r>
            <a:r>
              <a:rPr lang="en-GB" dirty="0" err="1">
                <a:effectLst/>
                <a:latin typeface="Lato" panose="020F0502020204030203" pitchFamily="34" charset="0"/>
              </a:rPr>
              <a:t>conseni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endipsunt</a:t>
            </a:r>
            <a:r>
              <a:rPr lang="en-GB" dirty="0">
                <a:effectLst/>
                <a:latin typeface="Lato" panose="020F0502020204030203" pitchFamily="34" charset="0"/>
              </a:rPr>
              <a:t> que </a:t>
            </a:r>
            <a:r>
              <a:rPr lang="en-GB" dirty="0" err="1">
                <a:effectLst/>
                <a:latin typeface="Lato" panose="020F0502020204030203" pitchFamily="34" charset="0"/>
              </a:rPr>
              <a:t>paris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as dolore, </a:t>
            </a:r>
            <a:r>
              <a:rPr lang="en-GB" dirty="0" err="1">
                <a:effectLst/>
                <a:latin typeface="Lato" panose="020F0502020204030203" pitchFamily="34" charset="0"/>
              </a:rPr>
              <a:t>optaqui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asperch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icimil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ipsundem</a:t>
            </a:r>
            <a:r>
              <a:rPr lang="en-GB" dirty="0">
                <a:effectLst/>
                <a:latin typeface="Lato" panose="020F0502020204030203" pitchFamily="34" charset="0"/>
              </a:rPr>
              <a:t> que cone </a:t>
            </a:r>
            <a:r>
              <a:rPr lang="en-GB" dirty="0" err="1">
                <a:effectLst/>
                <a:latin typeface="Lato" panose="020F0502020204030203" pitchFamily="34" charset="0"/>
              </a:rPr>
              <a:t>magniam</a:t>
            </a:r>
            <a:r>
              <a:rPr lang="en-GB" dirty="0">
                <a:effectLst/>
                <a:latin typeface="Lato" panose="020F0502020204030203" pitchFamily="34" charset="0"/>
              </a:rPr>
              <a:t> et </a:t>
            </a:r>
            <a:r>
              <a:rPr lang="en-GB" dirty="0" err="1">
                <a:effectLst/>
                <a:latin typeface="Lato" panose="020F0502020204030203" pitchFamily="34" charset="0"/>
              </a:rPr>
              <a:t>optatur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aruptur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aute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conet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pres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eniet</a:t>
            </a:r>
            <a:r>
              <a:rPr lang="en-GB" dirty="0">
                <a:effectLst/>
                <a:latin typeface="Lato" panose="020F0502020204030203" pitchFamily="34" charset="0"/>
              </a:rPr>
              <a:t>, </a:t>
            </a:r>
            <a:r>
              <a:rPr lang="en-GB" dirty="0" err="1">
                <a:effectLst/>
                <a:latin typeface="Lato" panose="020F0502020204030203" pitchFamily="34" charset="0"/>
              </a:rPr>
              <a:t>volut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lis</a:t>
            </a:r>
            <a:r>
              <a:rPr lang="en-GB" dirty="0">
                <a:effectLst/>
                <a:latin typeface="Lato" panose="020F0502020204030203" pitchFamily="34" charset="0"/>
              </a:rPr>
              <a:t> ab </a:t>
            </a:r>
            <a:r>
              <a:rPr lang="en-GB" dirty="0" err="1">
                <a:effectLst/>
                <a:latin typeface="Lato" panose="020F0502020204030203" pitchFamily="34" charset="0"/>
              </a:rPr>
              <a:t>ium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volluptatia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verro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officae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nusaeseque</a:t>
            </a:r>
            <a:r>
              <a:rPr lang="en-GB" dirty="0">
                <a:effectLst/>
                <a:latin typeface="Lato" panose="020F0502020204030203" pitchFamily="34" charset="0"/>
              </a:rPr>
              <a:t> arum </a:t>
            </a:r>
            <a:r>
              <a:rPr lang="en-GB" dirty="0" err="1">
                <a:effectLst/>
                <a:latin typeface="Lato" panose="020F0502020204030203" pitchFamily="34" charset="0"/>
              </a:rPr>
              <a:t>acescil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laborerae</a:t>
            </a:r>
            <a:r>
              <a:rPr lang="en-GB" dirty="0">
                <a:effectLst/>
                <a:latin typeface="Lato" panose="020F0502020204030203" pitchFamily="34" charset="0"/>
              </a:rPr>
              <a:t> volutes </a:t>
            </a:r>
            <a:r>
              <a:rPr lang="en-GB" dirty="0" err="1">
                <a:effectLst/>
                <a:latin typeface="Lato" panose="020F0502020204030203" pitchFamily="34" charset="0"/>
              </a:rPr>
              <a:t>quam</a:t>
            </a:r>
            <a:r>
              <a:rPr lang="en-GB" dirty="0">
                <a:effectLst/>
                <a:latin typeface="Lato" panose="020F0502020204030203" pitchFamily="34" charset="0"/>
              </a:rPr>
              <a:t> il </a:t>
            </a:r>
            <a:r>
              <a:rPr lang="en-GB" dirty="0" err="1">
                <a:effectLst/>
                <a:latin typeface="Lato" panose="020F0502020204030203" pitchFamily="34" charset="0"/>
              </a:rPr>
              <a:t>ipidem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eum</a:t>
            </a:r>
            <a:r>
              <a:rPr lang="en-GB" dirty="0">
                <a:effectLst/>
                <a:latin typeface="Lato" panose="020F0502020204030203" pitchFamily="34" charset="0"/>
              </a:rPr>
              <a:t> qui od </a:t>
            </a:r>
            <a:r>
              <a:rPr lang="en-GB" dirty="0" err="1">
                <a:effectLst/>
                <a:latin typeface="Lato" panose="020F0502020204030203" pitchFamily="34" charset="0"/>
              </a:rPr>
              <a:t>molupisi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beaque</a:t>
            </a:r>
            <a:r>
              <a:rPr lang="en-GB" dirty="0">
                <a:effectLst/>
                <a:latin typeface="Lato" panose="020F0502020204030203" pitchFamily="34" charset="0"/>
              </a:rPr>
              <a:t> </a:t>
            </a:r>
            <a:r>
              <a:rPr lang="en-GB" dirty="0" err="1">
                <a:effectLst/>
                <a:latin typeface="Lato" panose="020F0502020204030203" pitchFamily="34" charset="0"/>
              </a:rPr>
              <a:t>pra</a:t>
            </a:r>
            <a:endParaRPr lang="en-GB" dirty="0">
              <a:effectLst/>
              <a:latin typeface="Minion Pro" panose="020405030503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1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FBAE40"/>
          </p15:clr>
        </p15:guide>
        <p15:guide id="2" pos="6652" userDrawn="1">
          <p15:clr>
            <a:srgbClr val="FBAE40"/>
          </p15:clr>
        </p15:guide>
        <p15:guide id="3" pos="10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77C2D9-F9AB-BF41-AF94-5C00F684D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409F9-1BCD-BC40-B60C-C899941EE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P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8E851-6F6B-9A4E-8A42-2026F336D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949B-98EC-7A4C-BE14-D687E9EC3693}" type="datetime1">
              <a:rPr lang="pl-PL" smtClean="0"/>
              <a:t>14.05.2021</a:t>
            </a:fld>
            <a:endParaRPr lang="en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F3EC39-DF21-FF4F-9A3B-BEC32873A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D6106-DE92-7B4C-953D-8CE104DEA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6E31-FFE6-A34A-B541-4D8F271D83DC}" type="slidenum">
              <a:rPr lang="en-PL" smtClean="0"/>
              <a:t>‹#›</a:t>
            </a:fld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4317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1" r:id="rId4"/>
    <p:sldLayoutId id="2147483663" r:id="rId5"/>
    <p:sldLayoutId id="2147483674" r:id="rId6"/>
    <p:sldLayoutId id="2147483673" r:id="rId7"/>
    <p:sldLayoutId id="2147483662" r:id="rId8"/>
    <p:sldLayoutId id="2147483680" r:id="rId9"/>
    <p:sldLayoutId id="2147483675" r:id="rId10"/>
    <p:sldLayoutId id="2147483681" r:id="rId11"/>
    <p:sldLayoutId id="2147483672" r:id="rId12"/>
    <p:sldLayoutId id="2147483676" r:id="rId13"/>
    <p:sldLayoutId id="2147483679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64" r:id="rId20"/>
    <p:sldLayoutId id="2147483678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19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CF764-824F-1D4A-B0BD-A8FCEDC1CC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BB887-5F90-0B44-874F-3BE987E0A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10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D7DC56-720A-314B-945D-D973822068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13349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963E47-50A2-7449-B0B1-CB52A1A3B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7FB372-DE91-5E40-84CD-90AD13687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11</a:t>
            </a:fld>
            <a:endParaRPr lang="en-PL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9D999-C70B-D440-822A-1EB3CFC661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92EA97-1E94-7B44-ABB4-8C04B9BB66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0737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004E4-47A0-4246-983A-1647E2FE80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51714F-68FE-F74B-AF5C-AD7730F1A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12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721E8-5341-C749-BA69-5F412D69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6622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8A28B-A0E1-E044-B1E8-895A49EA95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933DE-9B34-9D4B-93E8-07E6F4B4C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13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E8EBD-8F89-EC40-8E62-B4A8A81A3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273741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9D688D-08DD-9E46-9DD7-B20954D25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32AF8-12E1-5F4F-8740-947CAE4B8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14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E0161-857A-AC45-8E27-E015E6E58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495410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F6D13A-0E4A-5844-B4FA-504ACC668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15</a:t>
            </a:fld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79B53-7998-7E49-9E3B-229F8E81AD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D2A99D8-77AA-CB4D-8E14-DC91DE29E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92F9E-D41D-1A4F-A7B9-9FA65D05B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50256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6E1160-DA38-0C4B-A62B-A5147AEFA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78E468-30ED-0F4D-8FCD-95BBED137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16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D4F490-8703-BC46-8F3C-00A38F7C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729121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8F9F31-20A3-734A-90E3-F57BC86C0B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4BD03D-A7C6-5B42-BBC1-28A95731F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17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E288A7-4BA3-864F-89C9-D9621DEB4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2853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026B2D-2967-0646-B69D-33527C85A7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C9D4F4-4217-BC47-A2EE-D919B287E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18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04569-BFEE-9D49-8008-51D8C7892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2470965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F4100-5F2B-5042-B4E3-1D44E5D96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19</a:t>
            </a:fld>
            <a:endParaRPr lang="en-P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4163A-45F9-4041-A0BA-C277AB8A8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612374-D5A1-2F46-A6BA-AFAD101E6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6B3B9-BA4B-094B-95DE-ED054FA05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63586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329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5D952D-201D-124F-BF39-B71201E5F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EB378-7C02-5642-A96B-E3C70B84F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10973-87B8-DA40-A7A8-0927896AE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20</a:t>
            </a:fld>
            <a:endParaRPr lang="en-PL" dirty="0"/>
          </a:p>
        </p:txBody>
      </p:sp>
    </p:spTree>
    <p:extLst>
      <p:ext uri="{BB962C8B-B14F-4D97-AF65-F5344CB8AC3E}">
        <p14:creationId xmlns:p14="http://schemas.microsoft.com/office/powerpoint/2010/main" val="3301707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DF1E0E4-9BE5-A448-BBC7-0CE7DC2824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B44B46-8F7C-294E-AD26-DD1AC336F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FF19F-87F5-8B4A-9FC5-DD7D3545E5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191357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CF7CB-7D5D-264E-84D3-B042BE5B46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1C3B7C-650D-E44A-96D9-3F1DF28FF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6A389-20D1-2D45-BDE4-8CEC9622F5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1D3900-E2ED-734E-A12F-A922D4319D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FFA60-D99F-EE44-ACE6-DCA7E6769C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23096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38F21-005B-9840-829D-01BD9F44A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6E59FE-5A6D-284D-B7CB-A2AED635AD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42894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5646-8E36-6C4E-A3F9-D10839859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BE33B-BF5E-5246-B2DB-A2465E26B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9558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76DD1-5983-6440-BA20-0F578DCA7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7324B-EE76-1C42-B13F-2BBF0D35BC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75780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7418-9351-274A-8502-B178D6533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4EC05-046F-814F-8D94-61C4DEFD7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386843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19685D-4E01-2A4D-B925-C1FF4BA25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835DA-A56F-EB43-BCF7-1899BE0FD6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9189E-7BDD-0F4A-B70F-E93CD10F68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35A66-776D-5347-929E-97CD9EEC65A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C428D0-F207-BD40-8CEB-90B6301EFE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320B2-C76C-DA45-B971-B84EAAC2FA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6E397E-A0BA-5E41-8137-A55A3A94FB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322424-98F9-9545-B588-A9DEBD93223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88E7ED6-BC30-5E4B-888D-4AB081B9FC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593006-5E55-1948-A822-222B91957DA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5DA92FA-F3B2-724E-AB0B-2C2B6114634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B07C68F-8D21-984F-8010-AC57A7F551D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149ACC-BED7-624A-AABB-AA46A5E693A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82535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E01C30-3C95-954D-AF7E-97E9639F9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76DA9-EFFF-B441-A043-569F7A06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9DF6E31-FFE6-A34A-B541-4D8F271D83DC}" type="slidenum">
              <a:rPr lang="en-PL" smtClean="0"/>
              <a:pPr/>
              <a:t>8</a:t>
            </a:fld>
            <a:endParaRPr lang="en-PL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BDF4D-7893-7E48-984A-11E1E0CBA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1569463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A002B9-6F9D-EF46-AED9-339349391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09940-D312-BC45-87A2-8E68C7EC63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PL"/>
          </a:p>
        </p:txBody>
      </p:sp>
    </p:spTree>
    <p:extLst>
      <p:ext uri="{BB962C8B-B14F-4D97-AF65-F5344CB8AC3E}">
        <p14:creationId xmlns:p14="http://schemas.microsoft.com/office/powerpoint/2010/main" val="570857610"/>
      </p:ext>
    </p:extLst>
  </p:cSld>
  <p:clrMapOvr>
    <a:masterClrMapping/>
  </p:clrMapOvr>
</p:sld>
</file>

<file path=ppt/theme/theme1.xml><?xml version="1.0" encoding="utf-8"?>
<a:theme xmlns:a="http://schemas.openxmlformats.org/drawingml/2006/main" name="poczat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2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12</Words>
  <Application>Microsoft Macintosh PowerPoint</Application>
  <PresentationFormat>Widescreen</PresentationFormat>
  <Paragraphs>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Lato</vt:lpstr>
      <vt:lpstr>Lato Light</vt:lpstr>
      <vt:lpstr>Minion Pro</vt:lpstr>
      <vt:lpstr>poczatek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Agnieszka Kwiatkowska</dc:creator>
  <cp:lastModifiedBy>Agnieszka Kwiatkowska</cp:lastModifiedBy>
  <cp:revision>31</cp:revision>
  <dcterms:created xsi:type="dcterms:W3CDTF">2021-05-13T16:28:06Z</dcterms:created>
  <dcterms:modified xsi:type="dcterms:W3CDTF">2021-05-14T07:19:01Z</dcterms:modified>
</cp:coreProperties>
</file>