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49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84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8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23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47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03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59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324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868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69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445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F2326-3E5E-4FDA-8BF2-440902F9E14F}" type="datetimeFigureOut">
              <a:rPr lang="pl-PL" smtClean="0"/>
              <a:t>20.09.2016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62D7B-5EBD-439A-83CD-56238330B4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81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7488" y="44624"/>
            <a:ext cx="9217024" cy="4320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1700" dirty="0">
                <a:solidFill>
                  <a:schemeClr val="bg1"/>
                </a:solidFill>
              </a:rPr>
              <a:t>Bartosz Molik: Otwarte spotkanie z kandydatem na stanowisko dziekana ze społecznością akademicką</a:t>
            </a:r>
            <a:endParaRPr lang="pl-PL" sz="1700" b="1" dirty="0">
              <a:solidFill>
                <a:schemeClr val="bg1"/>
              </a:solidFill>
            </a:endParaRPr>
          </a:p>
        </p:txBody>
      </p:sp>
      <p:sp>
        <p:nvSpPr>
          <p:cNvPr id="4" name="Owal 3"/>
          <p:cNvSpPr/>
          <p:nvPr/>
        </p:nvSpPr>
        <p:spPr>
          <a:xfrm>
            <a:off x="2928218" y="910005"/>
            <a:ext cx="6192688" cy="5015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RADA WYDZIAŁU RAHABILITACJI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714626" y="439786"/>
            <a:ext cx="6909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STRUKTURA WYDZIAŁU REHABILITACJI</a:t>
            </a:r>
          </a:p>
        </p:txBody>
      </p:sp>
      <p:cxnSp>
        <p:nvCxnSpPr>
          <p:cNvPr id="59" name="Łącznik prosty ze strzałką 58"/>
          <p:cNvCxnSpPr/>
          <p:nvPr/>
        </p:nvCxnSpPr>
        <p:spPr>
          <a:xfrm>
            <a:off x="5905500" y="1428750"/>
            <a:ext cx="0" cy="253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>
            <a:off x="5905500" y="3500070"/>
            <a:ext cx="0" cy="2136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Łącznik prosty ze strzałką 61"/>
          <p:cNvCxnSpPr/>
          <p:nvPr/>
        </p:nvCxnSpPr>
        <p:spPr>
          <a:xfrm flipV="1">
            <a:off x="6005582" y="1424271"/>
            <a:ext cx="0" cy="2507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ze strzałką 64"/>
          <p:cNvCxnSpPr/>
          <p:nvPr/>
        </p:nvCxnSpPr>
        <p:spPr>
          <a:xfrm flipV="1">
            <a:off x="6000419" y="3474374"/>
            <a:ext cx="1" cy="253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Prostokąt zaokrąglony 68"/>
          <p:cNvSpPr/>
          <p:nvPr/>
        </p:nvSpPr>
        <p:spPr>
          <a:xfrm>
            <a:off x="5155506" y="1675061"/>
            <a:ext cx="1552575" cy="378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DZIEKAN</a:t>
            </a:r>
          </a:p>
        </p:txBody>
      </p:sp>
      <p:sp>
        <p:nvSpPr>
          <p:cNvPr id="72" name="Prostokąt zaokrąglony 71"/>
          <p:cNvSpPr/>
          <p:nvPr/>
        </p:nvSpPr>
        <p:spPr>
          <a:xfrm>
            <a:off x="1575594" y="2333549"/>
            <a:ext cx="8941469" cy="1133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3" name="Prostokąt 72"/>
          <p:cNvSpPr/>
          <p:nvPr/>
        </p:nvSpPr>
        <p:spPr>
          <a:xfrm>
            <a:off x="5236918" y="2355440"/>
            <a:ext cx="1437506" cy="3348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DZIEKANAT</a:t>
            </a:r>
          </a:p>
        </p:txBody>
      </p:sp>
      <p:sp>
        <p:nvSpPr>
          <p:cNvPr id="74" name="Prostokąt 73"/>
          <p:cNvSpPr/>
          <p:nvPr/>
        </p:nvSpPr>
        <p:spPr>
          <a:xfrm>
            <a:off x="4236960" y="2783390"/>
            <a:ext cx="3319309" cy="58102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PRODZIEKAN </a:t>
            </a:r>
            <a:r>
              <a:rPr lang="pl-PL" dirty="0"/>
              <a:t>DS. STUDENCKICH </a:t>
            </a:r>
            <a:br>
              <a:rPr lang="pl-PL" dirty="0"/>
            </a:br>
            <a:r>
              <a:rPr lang="pl-PL" dirty="0"/>
              <a:t>I DYDAKTYCZNYCH</a:t>
            </a:r>
          </a:p>
        </p:txBody>
      </p:sp>
      <p:sp>
        <p:nvSpPr>
          <p:cNvPr id="75" name="Prostokąt 74"/>
          <p:cNvSpPr/>
          <p:nvPr/>
        </p:nvSpPr>
        <p:spPr>
          <a:xfrm>
            <a:off x="7873693" y="2761706"/>
            <a:ext cx="2377406" cy="5997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PRODZIEKAN </a:t>
            </a:r>
            <a:r>
              <a:rPr lang="pl-PL" dirty="0"/>
              <a:t>DS. ROZWOJU</a:t>
            </a:r>
          </a:p>
        </p:txBody>
      </p:sp>
      <p:sp>
        <p:nvSpPr>
          <p:cNvPr id="76" name="Prostokąt 75"/>
          <p:cNvSpPr/>
          <p:nvPr/>
        </p:nvSpPr>
        <p:spPr>
          <a:xfrm>
            <a:off x="1762298" y="2786014"/>
            <a:ext cx="2157239" cy="5757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PRODZIEKAN </a:t>
            </a:r>
            <a:br>
              <a:rPr lang="pl-PL" dirty="0" smtClean="0"/>
            </a:br>
            <a:r>
              <a:rPr lang="pl-PL" dirty="0" smtClean="0"/>
              <a:t>DS</a:t>
            </a:r>
            <a:r>
              <a:rPr lang="pl-PL" dirty="0"/>
              <a:t>. NAUKI</a:t>
            </a:r>
          </a:p>
        </p:txBody>
      </p:sp>
      <p:cxnSp>
        <p:nvCxnSpPr>
          <p:cNvPr id="85" name="Łącznik prosty ze strzałką 84"/>
          <p:cNvCxnSpPr/>
          <p:nvPr/>
        </p:nvCxnSpPr>
        <p:spPr>
          <a:xfrm>
            <a:off x="5901837" y="2072787"/>
            <a:ext cx="0" cy="253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Łącznik prosty ze strzałką 85"/>
          <p:cNvCxnSpPr/>
          <p:nvPr/>
        </p:nvCxnSpPr>
        <p:spPr>
          <a:xfrm flipV="1">
            <a:off x="6003815" y="2075351"/>
            <a:ext cx="0" cy="2507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88"/>
          <p:cNvCxnSpPr/>
          <p:nvPr/>
        </p:nvCxnSpPr>
        <p:spPr>
          <a:xfrm>
            <a:off x="2240753" y="3695028"/>
            <a:ext cx="7103228" cy="80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rostokąt 90"/>
          <p:cNvSpPr/>
          <p:nvPr/>
        </p:nvSpPr>
        <p:spPr>
          <a:xfrm>
            <a:off x="1662841" y="3910013"/>
            <a:ext cx="1302691" cy="526529"/>
          </a:xfrm>
          <a:prstGeom prst="rect">
            <a:avLst/>
          </a:prstGeom>
          <a:solidFill>
            <a:srgbClr val="00B05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KATEDRA NAUK PRZYRODNICZYCH</a:t>
            </a:r>
          </a:p>
        </p:txBody>
      </p:sp>
      <p:sp>
        <p:nvSpPr>
          <p:cNvPr id="92" name="Prostokąt 91"/>
          <p:cNvSpPr/>
          <p:nvPr/>
        </p:nvSpPr>
        <p:spPr>
          <a:xfrm>
            <a:off x="8156345" y="3924300"/>
            <a:ext cx="1122837" cy="589012"/>
          </a:xfrm>
          <a:prstGeom prst="rect">
            <a:avLst/>
          </a:prstGeom>
          <a:solidFill>
            <a:srgbClr val="92D05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KATEDRA REHABILITACJI</a:t>
            </a:r>
          </a:p>
        </p:txBody>
      </p:sp>
      <p:sp>
        <p:nvSpPr>
          <p:cNvPr id="93" name="Prostokąt 92"/>
          <p:cNvSpPr/>
          <p:nvPr/>
        </p:nvSpPr>
        <p:spPr>
          <a:xfrm>
            <a:off x="3174587" y="3897373"/>
            <a:ext cx="1610626" cy="806364"/>
          </a:xfrm>
          <a:prstGeom prst="rect">
            <a:avLst/>
          </a:prstGeom>
          <a:solidFill>
            <a:srgbClr val="FFC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KATEDRA PSYCHOSPOŁECZNYCH PODSTAW ZDROWIA </a:t>
            </a:r>
            <a:br>
              <a:rPr lang="pl-PL" sz="1200" dirty="0">
                <a:solidFill>
                  <a:schemeClr val="tx1"/>
                </a:solidFill>
              </a:rPr>
            </a:br>
            <a:r>
              <a:rPr lang="pl-PL" sz="1200" dirty="0">
                <a:solidFill>
                  <a:schemeClr val="tx1"/>
                </a:solidFill>
              </a:rPr>
              <a:t>I REHABILITACJI</a:t>
            </a:r>
          </a:p>
        </p:txBody>
      </p:sp>
      <p:sp>
        <p:nvSpPr>
          <p:cNvPr id="94" name="Prostokąt 93"/>
          <p:cNvSpPr/>
          <p:nvPr/>
        </p:nvSpPr>
        <p:spPr>
          <a:xfrm>
            <a:off x="5030856" y="3910719"/>
            <a:ext cx="1350549" cy="6226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KATEDRA </a:t>
            </a:r>
            <a:r>
              <a:rPr lang="pl-PL" sz="1200" dirty="0" smtClean="0">
                <a:solidFill>
                  <a:schemeClr val="tx1"/>
                </a:solidFill>
              </a:rPr>
              <a:t>NAUCZANIA </a:t>
            </a:r>
            <a:r>
              <a:rPr lang="pl-PL" sz="1200" dirty="0">
                <a:solidFill>
                  <a:schemeClr val="tx1"/>
                </a:solidFill>
              </a:rPr>
              <a:t>RUCHU</a:t>
            </a:r>
          </a:p>
        </p:txBody>
      </p:sp>
      <p:sp>
        <p:nvSpPr>
          <p:cNvPr id="95" name="Prostokąt 94"/>
          <p:cNvSpPr/>
          <p:nvPr/>
        </p:nvSpPr>
        <p:spPr>
          <a:xfrm>
            <a:off x="6600011" y="3924300"/>
            <a:ext cx="1302919" cy="5890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KATEDRA FIZJOTERAPII</a:t>
            </a:r>
          </a:p>
        </p:txBody>
      </p:sp>
      <p:sp>
        <p:nvSpPr>
          <p:cNvPr id="105" name="Prostokąt 104"/>
          <p:cNvSpPr/>
          <p:nvPr/>
        </p:nvSpPr>
        <p:spPr>
          <a:xfrm>
            <a:off x="9507175" y="4867276"/>
            <a:ext cx="1116863" cy="6499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ZAKŁAD PODSTAW PIELĘGNIARSTWA</a:t>
            </a:r>
          </a:p>
        </p:txBody>
      </p:sp>
      <p:sp>
        <p:nvSpPr>
          <p:cNvPr id="106" name="Prostokąt 105"/>
          <p:cNvSpPr/>
          <p:nvPr/>
        </p:nvSpPr>
        <p:spPr>
          <a:xfrm>
            <a:off x="9507174" y="5695951"/>
            <a:ext cx="1116864" cy="6499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ZAKŁAD PIELĘGNIARSTWA</a:t>
            </a:r>
          </a:p>
          <a:p>
            <a:pPr algn="ctr"/>
            <a:r>
              <a:rPr lang="pl-PL" sz="1000" dirty="0">
                <a:solidFill>
                  <a:schemeClr val="tx1"/>
                </a:solidFill>
              </a:rPr>
              <a:t>KLINICZNEGO</a:t>
            </a:r>
          </a:p>
        </p:txBody>
      </p:sp>
      <p:cxnSp>
        <p:nvCxnSpPr>
          <p:cNvPr id="111" name="Łącznik prosty 110"/>
          <p:cNvCxnSpPr/>
          <p:nvPr/>
        </p:nvCxnSpPr>
        <p:spPr>
          <a:xfrm>
            <a:off x="9331190" y="3690972"/>
            <a:ext cx="3266" cy="2327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prosty ze strzałką 112"/>
          <p:cNvCxnSpPr/>
          <p:nvPr/>
        </p:nvCxnSpPr>
        <p:spPr>
          <a:xfrm>
            <a:off x="9343982" y="5176486"/>
            <a:ext cx="1631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Łącznik prosty ze strzałką 117"/>
          <p:cNvCxnSpPr/>
          <p:nvPr/>
        </p:nvCxnSpPr>
        <p:spPr>
          <a:xfrm>
            <a:off x="9343982" y="6031274"/>
            <a:ext cx="1631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ze strzałką 128"/>
          <p:cNvCxnSpPr/>
          <p:nvPr/>
        </p:nvCxnSpPr>
        <p:spPr>
          <a:xfrm>
            <a:off x="2279576" y="3690972"/>
            <a:ext cx="0" cy="233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Łącznik prosty 130"/>
          <p:cNvCxnSpPr/>
          <p:nvPr/>
        </p:nvCxnSpPr>
        <p:spPr>
          <a:xfrm>
            <a:off x="1568560" y="4167121"/>
            <a:ext cx="76698" cy="6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>
            <a:off x="1568560" y="4167121"/>
            <a:ext cx="0" cy="1877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Prostokąt 134"/>
          <p:cNvSpPr/>
          <p:nvPr/>
        </p:nvSpPr>
        <p:spPr>
          <a:xfrm>
            <a:off x="1671696" y="4777984"/>
            <a:ext cx="1302691" cy="3396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Z. FIZJOLOGII</a:t>
            </a:r>
          </a:p>
        </p:txBody>
      </p:sp>
      <p:sp>
        <p:nvSpPr>
          <p:cNvPr id="136" name="Prostokąt 135"/>
          <p:cNvSpPr/>
          <p:nvPr/>
        </p:nvSpPr>
        <p:spPr>
          <a:xfrm>
            <a:off x="1683909" y="5337825"/>
            <a:ext cx="1302691" cy="2450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Z. BIOMECHANIKI</a:t>
            </a:r>
          </a:p>
        </p:txBody>
      </p:sp>
      <p:sp>
        <p:nvSpPr>
          <p:cNvPr id="137" name="Prostokąt 136"/>
          <p:cNvSpPr/>
          <p:nvPr/>
        </p:nvSpPr>
        <p:spPr>
          <a:xfrm>
            <a:off x="1679869" y="5844718"/>
            <a:ext cx="1302691" cy="39423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Z. ANATOMII I KINEZIOLOGII</a:t>
            </a:r>
          </a:p>
        </p:txBody>
      </p:sp>
      <p:cxnSp>
        <p:nvCxnSpPr>
          <p:cNvPr id="140" name="Łącznik prosty 139"/>
          <p:cNvCxnSpPr>
            <a:endCxn id="135" idx="1"/>
          </p:cNvCxnSpPr>
          <p:nvPr/>
        </p:nvCxnSpPr>
        <p:spPr>
          <a:xfrm>
            <a:off x="1568559" y="4945128"/>
            <a:ext cx="103136" cy="2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Łącznik prosty 143"/>
          <p:cNvCxnSpPr>
            <a:endCxn id="137" idx="1"/>
          </p:cNvCxnSpPr>
          <p:nvPr/>
        </p:nvCxnSpPr>
        <p:spPr>
          <a:xfrm flipV="1">
            <a:off x="1555342" y="6041835"/>
            <a:ext cx="124526" cy="2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Łącznik prosty 145"/>
          <p:cNvCxnSpPr>
            <a:endCxn id="136" idx="1"/>
          </p:cNvCxnSpPr>
          <p:nvPr/>
        </p:nvCxnSpPr>
        <p:spPr>
          <a:xfrm>
            <a:off x="1575594" y="5460042"/>
            <a:ext cx="108314" cy="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y 159"/>
          <p:cNvCxnSpPr>
            <a:endCxn id="93" idx="1"/>
          </p:cNvCxnSpPr>
          <p:nvPr/>
        </p:nvCxnSpPr>
        <p:spPr>
          <a:xfrm>
            <a:off x="3071665" y="4293097"/>
            <a:ext cx="102923" cy="7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y 161"/>
          <p:cNvCxnSpPr/>
          <p:nvPr/>
        </p:nvCxnSpPr>
        <p:spPr>
          <a:xfrm>
            <a:off x="3075072" y="4284467"/>
            <a:ext cx="8248" cy="22206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Prostokąt 163"/>
          <p:cNvSpPr/>
          <p:nvPr/>
        </p:nvSpPr>
        <p:spPr>
          <a:xfrm>
            <a:off x="3180649" y="4772026"/>
            <a:ext cx="1597220" cy="40446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BIOETYKI I PROBLEMÓW SPOŁECZNYCH MEDYCYNY</a:t>
            </a:r>
          </a:p>
        </p:txBody>
      </p:sp>
      <p:sp>
        <p:nvSpPr>
          <p:cNvPr id="165" name="Prostokąt 164"/>
          <p:cNvSpPr/>
          <p:nvPr/>
        </p:nvSpPr>
        <p:spPr>
          <a:xfrm>
            <a:off x="3186672" y="5227129"/>
            <a:ext cx="1597220" cy="48640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>
                <a:solidFill>
                  <a:schemeClr val="tx1"/>
                </a:solidFill>
              </a:rPr>
              <a:t>Z. PSYCHOLOGII KLINICZNEJ I PEDAGOGIKI SPECJALNEJ</a:t>
            </a:r>
          </a:p>
        </p:txBody>
      </p:sp>
      <p:sp>
        <p:nvSpPr>
          <p:cNvPr id="166" name="Prostokąt 165"/>
          <p:cNvSpPr/>
          <p:nvPr/>
        </p:nvSpPr>
        <p:spPr>
          <a:xfrm>
            <a:off x="3187993" y="5780363"/>
            <a:ext cx="1597220" cy="48640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>
                <a:solidFill>
                  <a:schemeClr val="tx1"/>
                </a:solidFill>
              </a:rPr>
              <a:t>PR. PSYCHOTERAPII </a:t>
            </a:r>
            <a:br>
              <a:rPr lang="pl-PL" sz="1050" dirty="0">
                <a:solidFill>
                  <a:schemeClr val="tx1"/>
                </a:solidFill>
              </a:rPr>
            </a:br>
            <a:r>
              <a:rPr lang="pl-PL" sz="1050" dirty="0">
                <a:solidFill>
                  <a:schemeClr val="tx1"/>
                </a:solidFill>
              </a:rPr>
              <a:t>I REHABILITACJI SEKSUALNEJ</a:t>
            </a:r>
          </a:p>
        </p:txBody>
      </p:sp>
      <p:sp>
        <p:nvSpPr>
          <p:cNvPr id="167" name="Prostokąt 166"/>
          <p:cNvSpPr/>
          <p:nvPr/>
        </p:nvSpPr>
        <p:spPr>
          <a:xfrm>
            <a:off x="3182473" y="6325563"/>
            <a:ext cx="1597220" cy="3590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>
                <a:solidFill>
                  <a:schemeClr val="tx1"/>
                </a:solidFill>
              </a:rPr>
              <a:t>PR. JĘZYKÓW OBCYCH</a:t>
            </a:r>
          </a:p>
        </p:txBody>
      </p:sp>
      <p:cxnSp>
        <p:nvCxnSpPr>
          <p:cNvPr id="169" name="Łącznik prosty ze strzałką 168"/>
          <p:cNvCxnSpPr/>
          <p:nvPr/>
        </p:nvCxnSpPr>
        <p:spPr>
          <a:xfrm>
            <a:off x="4038600" y="3702861"/>
            <a:ext cx="0" cy="233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y 176"/>
          <p:cNvCxnSpPr>
            <a:endCxn id="164" idx="1"/>
          </p:cNvCxnSpPr>
          <p:nvPr/>
        </p:nvCxnSpPr>
        <p:spPr>
          <a:xfrm flipV="1">
            <a:off x="3071665" y="4974256"/>
            <a:ext cx="108985" cy="7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179"/>
          <p:cNvCxnSpPr>
            <a:endCxn id="165" idx="1"/>
          </p:cNvCxnSpPr>
          <p:nvPr/>
        </p:nvCxnSpPr>
        <p:spPr>
          <a:xfrm>
            <a:off x="3081876" y="5420518"/>
            <a:ext cx="104796" cy="498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Łącznik prosty 184"/>
          <p:cNvCxnSpPr>
            <a:endCxn id="166" idx="1"/>
          </p:cNvCxnSpPr>
          <p:nvPr/>
        </p:nvCxnSpPr>
        <p:spPr>
          <a:xfrm>
            <a:off x="3081379" y="5958900"/>
            <a:ext cx="106615" cy="64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Łącznik prosty 186"/>
          <p:cNvCxnSpPr/>
          <p:nvPr/>
        </p:nvCxnSpPr>
        <p:spPr>
          <a:xfrm flipV="1">
            <a:off x="4236960" y="5810251"/>
            <a:ext cx="0" cy="85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Łącznik prosty 189"/>
          <p:cNvCxnSpPr>
            <a:endCxn id="167" idx="1"/>
          </p:cNvCxnSpPr>
          <p:nvPr/>
        </p:nvCxnSpPr>
        <p:spPr>
          <a:xfrm>
            <a:off x="3079197" y="6505072"/>
            <a:ext cx="10327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Łącznik prosty ze strzałką 190"/>
          <p:cNvCxnSpPr/>
          <p:nvPr/>
        </p:nvCxnSpPr>
        <p:spPr>
          <a:xfrm>
            <a:off x="5667375" y="3702861"/>
            <a:ext cx="0" cy="233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y 192"/>
          <p:cNvCxnSpPr>
            <a:stCxn id="94" idx="1"/>
          </p:cNvCxnSpPr>
          <p:nvPr/>
        </p:nvCxnSpPr>
        <p:spPr>
          <a:xfrm flipH="1">
            <a:off x="4871866" y="4222024"/>
            <a:ext cx="158990" cy="102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Łącznik prosty 194"/>
          <p:cNvCxnSpPr/>
          <p:nvPr/>
        </p:nvCxnSpPr>
        <p:spPr>
          <a:xfrm>
            <a:off x="4871864" y="4324351"/>
            <a:ext cx="0" cy="1942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Prostokąt 195"/>
          <p:cNvSpPr/>
          <p:nvPr/>
        </p:nvSpPr>
        <p:spPr>
          <a:xfrm>
            <a:off x="5024635" y="4826735"/>
            <a:ext cx="1379827" cy="3970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SPORTU NIEPEŁNOSPRAWNYCH</a:t>
            </a:r>
          </a:p>
        </p:txBody>
      </p:sp>
      <p:sp>
        <p:nvSpPr>
          <p:cNvPr id="197" name="Prostokąt 196"/>
          <p:cNvSpPr/>
          <p:nvPr/>
        </p:nvSpPr>
        <p:spPr>
          <a:xfrm>
            <a:off x="5024998" y="5337826"/>
            <a:ext cx="1378491" cy="4864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ADAPTOWANEJ AKTYWNOŚCI FIZYCZNEJ</a:t>
            </a:r>
          </a:p>
        </p:txBody>
      </p:sp>
      <p:sp>
        <p:nvSpPr>
          <p:cNvPr id="198" name="Prostokąt 197"/>
          <p:cNvSpPr/>
          <p:nvPr/>
        </p:nvSpPr>
        <p:spPr>
          <a:xfrm>
            <a:off x="5023729" y="5921102"/>
            <a:ext cx="1381080" cy="4956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NAUCZANIA RUCHU OSÓB NIEPEŁNOSPRAWNYCH</a:t>
            </a:r>
          </a:p>
        </p:txBody>
      </p:sp>
      <p:cxnSp>
        <p:nvCxnSpPr>
          <p:cNvPr id="202" name="Łącznik prosty 201"/>
          <p:cNvCxnSpPr>
            <a:endCxn id="196" idx="1"/>
          </p:cNvCxnSpPr>
          <p:nvPr/>
        </p:nvCxnSpPr>
        <p:spPr>
          <a:xfrm flipV="1">
            <a:off x="4878846" y="5025281"/>
            <a:ext cx="145788" cy="423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Łącznik prosty 203"/>
          <p:cNvCxnSpPr>
            <a:endCxn id="197" idx="1"/>
          </p:cNvCxnSpPr>
          <p:nvPr/>
        </p:nvCxnSpPr>
        <p:spPr>
          <a:xfrm>
            <a:off x="4871863" y="5517232"/>
            <a:ext cx="153134" cy="63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Łącznik prosty 205"/>
          <p:cNvCxnSpPr>
            <a:endCxn id="198" idx="1"/>
          </p:cNvCxnSpPr>
          <p:nvPr/>
        </p:nvCxnSpPr>
        <p:spPr>
          <a:xfrm flipV="1">
            <a:off x="4887245" y="6168905"/>
            <a:ext cx="136485" cy="70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Łącznik prosty ze strzałką 208"/>
          <p:cNvCxnSpPr/>
          <p:nvPr/>
        </p:nvCxnSpPr>
        <p:spPr>
          <a:xfrm>
            <a:off x="8717762" y="3702861"/>
            <a:ext cx="0" cy="233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Łącznik prosty ze strzałką 209"/>
          <p:cNvCxnSpPr/>
          <p:nvPr/>
        </p:nvCxnSpPr>
        <p:spPr>
          <a:xfrm>
            <a:off x="7258050" y="3702861"/>
            <a:ext cx="0" cy="233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Prostokąt 213"/>
          <p:cNvSpPr/>
          <p:nvPr/>
        </p:nvSpPr>
        <p:spPr>
          <a:xfrm>
            <a:off x="6591959" y="5695619"/>
            <a:ext cx="1330961" cy="4269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FIZYKOTERAPII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I MASAŻU</a:t>
            </a:r>
          </a:p>
        </p:txBody>
      </p:sp>
      <p:sp>
        <p:nvSpPr>
          <p:cNvPr id="215" name="Prostokąt 214"/>
          <p:cNvSpPr/>
          <p:nvPr/>
        </p:nvSpPr>
        <p:spPr>
          <a:xfrm>
            <a:off x="6585438" y="5107403"/>
            <a:ext cx="1337331" cy="4972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KLINICZNYCH PODSTAW FIZJOTEAPII </a:t>
            </a:r>
          </a:p>
        </p:txBody>
      </p:sp>
      <p:sp>
        <p:nvSpPr>
          <p:cNvPr id="217" name="Prostokąt 216"/>
          <p:cNvSpPr/>
          <p:nvPr/>
        </p:nvSpPr>
        <p:spPr>
          <a:xfrm>
            <a:off x="6585439" y="4682574"/>
            <a:ext cx="1337331" cy="3403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KINEZYTERAPII</a:t>
            </a:r>
          </a:p>
        </p:txBody>
      </p:sp>
      <p:cxnSp>
        <p:nvCxnSpPr>
          <p:cNvPr id="220" name="Łącznik prosty 219"/>
          <p:cNvCxnSpPr>
            <a:stCxn id="95" idx="1"/>
            <a:endCxn id="95" idx="1"/>
          </p:cNvCxnSpPr>
          <p:nvPr/>
        </p:nvCxnSpPr>
        <p:spPr>
          <a:xfrm>
            <a:off x="6600010" y="4218806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Łącznik prosty 221"/>
          <p:cNvCxnSpPr/>
          <p:nvPr/>
        </p:nvCxnSpPr>
        <p:spPr>
          <a:xfrm>
            <a:off x="6462332" y="4205496"/>
            <a:ext cx="0" cy="16878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y 228"/>
          <p:cNvCxnSpPr>
            <a:endCxn id="95" idx="1"/>
          </p:cNvCxnSpPr>
          <p:nvPr/>
        </p:nvCxnSpPr>
        <p:spPr>
          <a:xfrm>
            <a:off x="6475776" y="4218806"/>
            <a:ext cx="124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y 230"/>
          <p:cNvCxnSpPr>
            <a:endCxn id="217" idx="1"/>
          </p:cNvCxnSpPr>
          <p:nvPr/>
        </p:nvCxnSpPr>
        <p:spPr>
          <a:xfrm>
            <a:off x="6462332" y="4838700"/>
            <a:ext cx="123107" cy="140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Łącznik prosty 232"/>
          <p:cNvCxnSpPr>
            <a:endCxn id="215" idx="1"/>
          </p:cNvCxnSpPr>
          <p:nvPr/>
        </p:nvCxnSpPr>
        <p:spPr>
          <a:xfrm>
            <a:off x="6465023" y="5352243"/>
            <a:ext cx="120415" cy="37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Łącznik prosty 234"/>
          <p:cNvCxnSpPr>
            <a:endCxn id="214" idx="1"/>
          </p:cNvCxnSpPr>
          <p:nvPr/>
        </p:nvCxnSpPr>
        <p:spPr>
          <a:xfrm>
            <a:off x="6454176" y="5893332"/>
            <a:ext cx="137782" cy="15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Prostokąt 240"/>
          <p:cNvSpPr/>
          <p:nvPr/>
        </p:nvSpPr>
        <p:spPr>
          <a:xfrm>
            <a:off x="8156344" y="5977342"/>
            <a:ext cx="1132362" cy="6901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REHABILITACJI W CHOROBACH WEWNĘTRZNYCH I CHIRURGII</a:t>
            </a:r>
          </a:p>
        </p:txBody>
      </p:sp>
      <p:sp>
        <p:nvSpPr>
          <p:cNvPr id="242" name="Prostokąt 241"/>
          <p:cNvSpPr/>
          <p:nvPr/>
        </p:nvSpPr>
        <p:spPr>
          <a:xfrm>
            <a:off x="8156345" y="5421127"/>
            <a:ext cx="1143887" cy="49389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REHABILITACJI W PEDIATRII 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I NEUROLOGII</a:t>
            </a:r>
          </a:p>
        </p:txBody>
      </p:sp>
      <p:sp>
        <p:nvSpPr>
          <p:cNvPr id="243" name="Prostokąt 242"/>
          <p:cNvSpPr/>
          <p:nvPr/>
        </p:nvSpPr>
        <p:spPr>
          <a:xfrm>
            <a:off x="8149424" y="4682573"/>
            <a:ext cx="1139282" cy="6412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Z. REHABILITACJI W ORTOPEDII, TRAUMATOLOGII 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I REUMATOLOGII</a:t>
            </a:r>
          </a:p>
        </p:txBody>
      </p:sp>
      <p:cxnSp>
        <p:nvCxnSpPr>
          <p:cNvPr id="245" name="Łącznik prosty 244"/>
          <p:cNvCxnSpPr>
            <a:stCxn id="92" idx="1"/>
          </p:cNvCxnSpPr>
          <p:nvPr/>
        </p:nvCxnSpPr>
        <p:spPr>
          <a:xfrm flipH="1" flipV="1">
            <a:off x="8020050" y="4205496"/>
            <a:ext cx="136294" cy="13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Łącznik prosty 246"/>
          <p:cNvCxnSpPr/>
          <p:nvPr/>
        </p:nvCxnSpPr>
        <p:spPr>
          <a:xfrm>
            <a:off x="8020050" y="4218807"/>
            <a:ext cx="0" cy="21546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y 248"/>
          <p:cNvCxnSpPr>
            <a:endCxn id="243" idx="1"/>
          </p:cNvCxnSpPr>
          <p:nvPr/>
        </p:nvCxnSpPr>
        <p:spPr>
          <a:xfrm flipV="1">
            <a:off x="8020050" y="5003208"/>
            <a:ext cx="129374" cy="19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y 250"/>
          <p:cNvCxnSpPr>
            <a:endCxn id="242" idx="1"/>
          </p:cNvCxnSpPr>
          <p:nvPr/>
        </p:nvCxnSpPr>
        <p:spPr>
          <a:xfrm>
            <a:off x="8020050" y="5655816"/>
            <a:ext cx="136294" cy="12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y 252"/>
          <p:cNvCxnSpPr>
            <a:endCxn id="241" idx="1"/>
          </p:cNvCxnSpPr>
          <p:nvPr/>
        </p:nvCxnSpPr>
        <p:spPr>
          <a:xfrm flipV="1">
            <a:off x="8020050" y="6322422"/>
            <a:ext cx="136294" cy="21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74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128</Words>
  <Application>Microsoft Office PowerPoint</Application>
  <PresentationFormat>Panoramiczny</PresentationFormat>
  <Paragraphs>32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Agnieszka Wasiak</cp:lastModifiedBy>
  <cp:revision>4</cp:revision>
  <dcterms:created xsi:type="dcterms:W3CDTF">2016-09-07T17:12:32Z</dcterms:created>
  <dcterms:modified xsi:type="dcterms:W3CDTF">2016-09-20T06:55:02Z</dcterms:modified>
</cp:coreProperties>
</file>